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поэтесса, ставшая голосом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Поэтесса, чья личная лирика стала свидетельством трагедий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Ахматовой на фоне бурного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Ахматовой выросло в эпоху литературных поисков, революций и войн. Ее стихи сохранили не только тонкость чувства, но и историческую память о времени, когда судьба поэта была неотделима от судьбы страны.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13888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1889 — рождение в Одессе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Андреева Горенко родилась в семье, где рано проявился интерес к образованию и культуре. Позднее она возьмет литературный псевдоним Ахматова.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51438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в Царском Селе
</a:t>
            </a:r>
            <a:pPr algn="l" indent="0" marL="0">
              <a:lnSpc>
                <a:spcPct val="130040"/>
              </a:lnSpc>
              <a:buNone/>
            </a:pPr>
            <a:r>
              <a:rPr lang="en-US" sz="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стал для нее пространством памяти, культурной преемственности и первых сильных впечатлений. Здесь формировался ее художественный взгляд.
</a:t>
            </a:r>
            <a:endParaRPr lang="en-US" sz="1373" dirty="0"/>
          </a:p>
        </p:txBody>
      </p:sp>
      <p:sp>
        <p:nvSpPr>
          <p:cNvPr id="12" name="Text 3"/>
          <p:cNvSpPr txBox="1"/>
          <p:nvPr/>
        </p:nvSpPr>
        <p:spPr>
          <a:xfrm>
            <a:off x="3449288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в Киеве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училась в Киевской Фундуклеевской гимназии, а затем на Высших женских курсах. Образование расширило ее гуманитарный кругозор и литературные интересы.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4438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годы — первые публикации
</a:t>
            </a:r>
            <a:pPr algn="l" indent="0" marL="0">
              <a:lnSpc>
                <a:spcPct val="13004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ранних сборников Ахматова быстро стала заметной фигурой поэтической жизни Петербурга. Ее узнавали по точности слова и сдержанной интонации.
</a:t>
            </a:r>
            <a:endParaRPr lang="en-US" sz="1332" dirty="0"/>
          </a:p>
        </p:txBody>
      </p:sp>
      <p:sp>
        <p:nvSpPr>
          <p:cNvPr id="14" name="Text 5"/>
          <p:cNvSpPr txBox="1"/>
          <p:nvPr/>
        </p:nvSpPr>
        <p:spPr>
          <a:xfrm>
            <a:off x="6259638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жизнь в Ленинграде
</a:t>
            </a:r>
            <a:pPr algn="l" indent="0" marL="0">
              <a:lnSpc>
                <a:spcPct val="130040"/>
              </a:lnSpc>
              <a:buNone/>
            </a:pPr>
            <a:r>
              <a:rPr lang="en-US" sz="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испытаний она оставалась связана с культурной памятью Петербурга и Ленинграда. Этот опыт определил зрелые произведения Ахматовой и их исторический масштаб.
</a:t>
            </a:r>
            <a:endParaRPr lang="en-US" sz="1345" dirty="0"/>
          </a:p>
        </p:txBody>
      </p:sp>
      <p:sp>
        <p:nvSpPr>
          <p:cNvPr id="15" name="Text 6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Анны Ахматовой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Село: место памяти и поэтического 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юности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стало для Ахматовой не просто местом жизни, а пространством внутреннего формирования. Здесь она рано почувствовала связь личного опыта с культурной традицией.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художественных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стихах этот мир связан с памятью, утратой и временем. Частное воспоминание у Ахматовой превращается в знак более широкой исторической и духовной преемственности.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и поэтическая позиция Ахматовой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вошла в круг акмеистов, для которых важны были ясность, точность и предметность образа. Ее стихи показали, что сильное чувство можно выразить без многословия и туманности.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символистов, акмеисты стремились говорить о мире конкретно и зримо. Ахматова особенно убедительно раскрыла эту установку через лаконичную форму и психологическую достоверность.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поэзия объединила художественную строгость и внутреннюю напряженность. Именно поэтому Ахматова стала одной из самых узнаваемых фигур литературного движения начала XX века.
</a:t>
            </a:r>
            <a:endParaRPr lang="en-US" sz="1273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принесли Ахматовой первые сборники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«Вечер»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сборник вышел в 1912 году и сразу обозначил особенности ее голоса: сдержанность, эмоциональную точность и умение передавать напряжение короткой фразой.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главными становятся ожидание, расставание, ревность и память о пережитом чувстве. При этом Ахматова избегает открытой исповедальности и риторики.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героиня сильна внутренне, даже когда переживает боль. Эмоции выражаются через интонацию, паузу и точную деталь, а не через прямое объяснение.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известность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«Четки» закрепила успех Ахматовой и подтвердила ее репутацию мастера психологически тонкой, почти камерной поэзии с высокой художественной дисциплиной.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тем в творчестве Ахматовой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разрыв, а постепенное расширение поэтического горизонта от интимного чувства к историческому свидетельству.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давление эпохи, тем заметнее в поэзии Ахматовой возрастает роль памяти, нравственного выбора и гражданского слова.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этапам творчества Анны Ахматовой, по школьному литературному курсу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«Реквием»: поэма о репрессиях и человеческом страдании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показывает, как поэзия может сохранить голос тех, кого эпоха пыталась заставить молчать. Поэтому поэма стала символом памяти о репрессиях и человеческом сопротивлении.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долго не могло быть напечатано и существовало в памяти, переписках и узком кругу доверенных людей. Это сделало его не только литературным, но и историческим свидетельством.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образ поэмы — человек у тюремной стены, лишенный опоры и достоинства. Однако у Ахматовой страдание не сводится к отчаянию: в нем есть нравственная стойкость.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вырос из личного опыта ожидания, страха и боли, когда аресты близких стали частью повседневной жизни. В этом тексте частное горе приобретает общенациональный смысл.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создания и сохранения «Реквиема»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поэмы от личного переживания до позднего признания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Расстрел Николая Гумилева в 1921 году стал для Ахматовой не только личной трагедией, но и знаком того, как жестоко эпоха обращается с прошлым. Эта утрата надолго усилила в ее поэзии мотивы памяти и нравственного долга.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Гумилеве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Льва Гумилева была связана с арестами и постоянной угрозой. Для Ахматовой материнское чувство превратилось в переживание, которое невозможно отделить от общего исторического страдания.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за сына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годы поэтесса находилась под наблюдением и испытала идеологическое давление. Эти обстоятельства ограничивали ее возможность печататься, но не разрушили внутреннюю независимость и верность слову.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 давлением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судьба Ахматовой в зеркале эпохи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19608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Анны Ахматовой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движение от раннего успеха к позднему философско-историческому масштабу.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закрепили ее лирический голос, а поздние тексты вывели поэзию к исторической памяти и нравственному свидетельству.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наследие А. А. Ахматовой; даты первых публикаций и создания произведений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работа над текстом объясняет его многослойность: в нем соединены автобиография, литературные отсылки и исторический опыт нескольких поколений.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года
</a:t>
            </a:r>
            <a:pPr algn="ctr" indent="0" marL="0">
              <a:lnSpc>
                <a:spcPct val="120004"/>
              </a:lnSpc>
              <a:buNone/>
            </a:pPr>
            <a:r>
              <a:rPr lang="en-US" sz="1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создавалась на протяжении этого срока и стала итогом ахматовских размышлений о культуре, времени и личной памяти.
</a:t>
            </a:r>
            <a:pPr algn="ctr" indent="0" marL="0">
              <a:lnSpc>
                <a:spcPct val="120004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66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Ахматова, «Поэма без героя»; период создания 1940–1962
</a:t>
            </a:r>
            <a:endParaRPr lang="en-US" sz="32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лирики Ахматовой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мотивов меняется от камерной лирики к стихам, в которых личный опыт становится частью общей исторической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ахматовской поэзии — не отдельная тема, а связь чувства, совести и исторического сознания.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корпуса лирики А. А. Ахматовой; тематическое обобщение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поэтики Ахматовой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строит стих на точной, экономной фразе: каждое слово работает на смысл, а эмоциональное напряжение рождается из сдержанности, а не из прямого признания.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лирика опирается на разговорную интонацию и выразительную деталь: жест, пауза, взгляд или предмет нередко говорят о переживании больше, чем открытое описание чувств.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ее поэтики характерна психологическая глубина без многословия: внешне простая сцена превращается в драму выбора, памяти и внутренней ответственности.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 годы войны и блокады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Отечественной войны Ахматова оставалась в Ленинграде, затем была эвакуирована. Ее военные стихи передают опыт ожидания, стойкости и сохранения человеческого достоинства в катастрофе.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расширяет образ поэтессы: она говорит не только о личной боли, но и о судьбе города, страны и людей, чья память становится нравственной опорой.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признания и возвращения Ахматовой в литературу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только колебания известности, но и разрыв между художественной значимостью ее текстов и официальным отношением к ним.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Ахматовой показывает, что подлинное признание в литературе может быть отсрочено историей, но не отменено ею.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публикаций и восприятия творчества А. А. Ахматовой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78677"/>
            <a:ext cx="376800" cy="301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 культурной памяти XX века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традиция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связана с образом Петербурга как культурной столицы, где личная биография переплетается с историей русской словесности и памятью о Серебряном веке.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Поэт-свидетель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имя ассоциируется с честным свидетельством о репрессиях, войне и человеческом страдании, в котором слово сохраняет нравственную ясность и внутреннюю свободу.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лирика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изменила представление о любовной поэзии, показав, что тонкая психологическая интонация может сочетаться с высокой художественной дисциплиной и силой характера.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канон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традиции Ахматова важна как автор, через которого можно говорить о достоинстве, памяти и ответственности человека перед временем и собственной совестью.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9439"/>
            <a:ext cx="4332300" cy="136977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ранней и поздней лирики Ахматовой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путь от интимной психологической миниатюры к крупной поэтической форме, где личная судьба осмысляется в масштабе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Ахматова не отказывается от личного переживания, но поднимает его до уровня исторической и культурной памяти.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ранней и поздней лирики А. А. Ахматовой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значение творчества Ахматовой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известна за пределами России как поэт, сумевший соединить художественную точность с нравственной позицией; ее стихи читают и переводят во многих странах.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творчество повлияло на лирику памяти и на литературные формы осмысления исторической травмы, особенно там, где частный голос становится голосом поколения.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мировой культуре Ахматова воспринимается как один из главных поэтов XX века, чье слово сохранило достоинство личности перед лицом насилия и цензуры.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Ахматова: поэзия памяти, совести и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остается современным классиком, потому что ее стихи учат видеть в личной судьбе часть истории и превращают поэзию в форму памяти, нравственного выбора и сопротивления забвению.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2026-05-23T16:47:10Z</dcterms:created>
  <dcterms:modified xsi:type="dcterms:W3CDTF">2026-05-23T16:47:10Z</dcterms:modified>
</cp:coreProperties>
</file>