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настоящее длительное время в английском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сейчас, временная ситуация, ближайший план.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 школьной грамматике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встречается в диалогах, описании картинок и повседневной речи. Оно помогает говорить о действиях в момент речи, временных изменениях и ближайших планах, а также отличать их от привычек и фактов Present Simple.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модели: подлежащее + am / is / are + смысловой глагол с окончанием -ing. Именно эта конструкция показывает, что действие разворачивается в процессе.
</a:t>
            </a:r>
            <a:endParaRPr lang="en-US" sz="1163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am reading, She is doing homework, They are talking. Во всех примерах первая часть указывает на лицо и число, а вторая передаёт само действие.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окончаний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подчёркивает длительность действия, а am, is, are связывают сказуемое с подлежащим. Без правильной формы to be предложение теряет грамматическую правильность.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утвердительного предложения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am, is, are с подлежащими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нужную форму глагола to be в Present Continuous.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только от подлежащего и всегда обязательна в Present Continuous.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образования Present Continuous.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окончание -ing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глаголов окончание просто прибавляется к основе: play → playing, read → reading, watch → watching. Это самый частый и самый простой вариант.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буква e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заканчивается на немую букву e, она обычно исчезает перед -ing: write → writing, make → making. Такое изменение нужно запомнить, чтобы не допускать орфографических ошибок.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односложных глаголов с одной конечной согласной часто удваивается последняя буква: sit → sitting, run → running, swim → swimming. Это помогает сохранить правильное чтение слова.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записать форму, полезно сравнить исходный глагол и вариант с -ing. Такая проверка особенно важна в упражнениях, где оценивается не только смысл, но и грамотность.
</a:t>
            </a:r>
            <a:endParaRPr lang="en-US" sz="8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Утвердительная, отрицательная и вопросительная формы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предложений показывает, как меняется порядок слов в Present Continuous.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отрицание образуются без нового смыслового глагола: меняется только положение формы to be и частицы not.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построения Present Continuous.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используют, когда действие происходит прямо сейчас: говорящий видит его или описывает то, что происходит в данный момент.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is writing on the board, We are listening, She is drawing a map. Это самые наглядные примеры для школьных заданий и устных ответов.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слова now, right now и at the moment. Они помогают быстро узнать значение действия, происходящего в момент 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Present Continuous означает действие сейчас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ситуации и изменения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подходит, когда действие ограничено конкретным отрезком времени: например, this month или this week. Ситуация не постоянная и связана с определённым периодом.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проживание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am living with my grandparents this month. Здесь важна не сама привычка, а временное положение дел, которое изменится позже.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также передаёт процесс изменения: The weather is getting warmer. Такое употребление показывает движение от одного состояния к другому, а не действие как факт.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маркеры времени для Present Continuous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помогают быстро распознать время и понять, насколько ситуация связана с настоящим моментом.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сигналы относятся к моменту речи, а более широкие маркеры всё равно подчёркивают временность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маркеров Present Continuous.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Present Continuous в предложении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времени в школьных упражнениях по грамматике.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46315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общем вопросе вспомогательный глагол am, is или are ставится в начало предложения. Так мы быстро спрашиваем, происходит ли действие сейчас: Is she reading now?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722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более точный ответ, сначала ставят вопросительное слово, а потом am, is или are. Получается: What are you doing? Where is he going?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813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звучат в диалогах и заданиях по картинкам. Они помогают уточнять действие, место или причину и делают речь более живой и естественной.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специальные вопросы в Present Continuous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и сокращения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not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после am, is или are добавляют not. Смысл не меняется, а действие просто отрицается: She is not sleeping.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и письме часто пишут shorter forms: I’m not, isn’t, aren’t. Они звучат естественно и удобны в повседневном общении, особенно в диалогах.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подлежащее + to be + not + глагол с -ing. Если перепутать порядок или забыть not, предложение станет грамматически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и Present Simple: ключевые различия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времена отличаются и по смыслу, и по форме. Это помогает выбрать нужный вариант в 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в момент речи или ограничено временем, выбирают Present Continuous. Для привычек, повторяющихся действий и фактов нужен Present Simple.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9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состояния, которые обычно не употребляются с -ing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обозначают не действие, а мысль, чувство, мнение или отношение. Поэтому они обычно не описывают процесс и редко сочетаются с формой -ing.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глаголам относятся know, like, love, want, believe, understand, seem, prefer. В школьных работах важно запомнить, что для них чаще нужен Present Simple.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говорить I know the answer, She likes music, We understand the rule. Если добавить -ing, фраза обычно будет звучать неверно для школьного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пишет: He playing football, потому что торопится и забывает про вспомогательный глагол. Правильная форма звучит так: He is playing football. Именно am, is, are делают предложение грамматически полным и понятным.
</a:t>
            </a:r>
            <a:endParaRPr lang="en-US" sz="90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Пропущено to be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возникает при образовании -ing: забывают убрать немую e или неправильно удваивают согласную. Вместо правильного writing, making, running появляются лишние буквы, из-за чего форма выглядит неестественно.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формой глагола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смешивают Present Continuous и Present Simple: She are reading или I am liking this song. Такие ошибки показывают, что важно различать действие сейчас и обычный факт или привычку.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время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9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Present Continuous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пошагово проверить форму, тип предложения и правильность написания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действий в школе и дома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процесс, который происходит прямо сейчас или в ограниченный момент времени. Они легко узнаются в школьных и домашних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Present Continuous описывает действия, которые видны, слышны или выполняются в данный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Continuous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Present Continuous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383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часто сначала спрашивают, что человек делает сейчас: What are you doing? Затем собеседник отвечает коротко и ясно: I’m studying.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474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да или 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действия удобно использовать общий вопрос: Is he playing football? Ответ может быть отрицательным или положительным: No, he isn’t. / Yes, he is.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6500" y="1453300"/>
            <a:ext cx="18003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помогают тренировать порядок слов и быстро узнавать нужную форму to be. Они часто встречаются в учебных диалогах и простых беседах.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Present Continuous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шпаргалка помогает быстро вспомнить формулу, значение и самые частые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действие в момент речи или временная ситуация, выбирают Present Continuous. Нужно следить за формой to be, окончанием -ing и не путать время с Present Simple.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 грамматике английского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Present Continuous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чтобы говорить о действии сейчас, временной ситуации и ближайшем плане. Если запомнить формы am, is, are, окончание -ing и отличие от Present Simple, ошибки будут встречаться гораздо реже.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2026-05-31T10:20:26Z</dcterms:created>
  <dcterms:modified xsi:type="dcterms:W3CDTF">2026-05-31T10:20:26Z</dcterms:modified>
</cp:coreProperties>
</file>