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D64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названия — свидетели прошлого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Топонимы хранят память о людях, природе и истории мест.
</a:t>
            </a:r>
            <a:pPr algn="ctr" indent="0" marL="0">
              <a:lnSpc>
                <a:spcPct val="100000"/>
              </a:lnSpc>
              <a:buNone/>
            </a:pPr>
            <a:r>
              <a:rPr lang="en-US" sz="3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Топонимика: язык географической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Топонимика изучает происхождение и значение географических названий. По ним можно узнать, кто жил на территории, какие природные признаки были заметны людям и какие следы прошлого дошли до нас через карту и речь.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рассказать название местности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название связано с рекой, лесом, горой, цветом земли или воды. Так люди сразу отмечали то, что было самым заметным и помогало ориентироваться в местности.
</a:t>
            </a:r>
            <a:endParaRPr lang="en-US" sz="2461" dirty="0"/>
          </a:p>
        </p:txBody>
      </p:sp>
      <p:sp>
        <p:nvSpPr>
          <p:cNvPr id="11" name="Text 3"/>
          <p:cNvSpPr txBox="1"/>
          <p:nvPr/>
        </p:nvSpPr>
        <p:spPr>
          <a:xfrm>
            <a:off x="130835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занятий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топонимы напоминают о ремёслах, торговле или земледелии. По таким названиям можно понять, чем занимались жители поселения и что было важно для его жизни.
</a:t>
            </a:r>
            <a:endParaRPr lang="en-US" sz="2461" dirty="0"/>
          </a:p>
        </p:txBody>
      </p:sp>
      <p:sp>
        <p:nvSpPr>
          <p:cNvPr id="12" name="Text 4"/>
          <p:cNvSpPr txBox="1"/>
          <p:nvPr/>
        </p:nvSpPr>
        <p:spPr>
          <a:xfrm>
            <a:off x="192085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и основатели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названиях нередко сохраняются имена князей, владельцев или первых поселенцев. Такое имя превращалось в знак памяти о человеке, который связан с основанием или развитием места.
</a:t>
            </a:r>
            <a:endParaRPr lang="en-US" sz="2461" dirty="0"/>
          </a:p>
        </p:txBody>
      </p:sp>
      <p:sp>
        <p:nvSpPr>
          <p:cNvPr id="13" name="Text 5"/>
          <p:cNvSpPr txBox="1"/>
          <p:nvPr/>
        </p:nvSpPr>
        <p:spPr>
          <a:xfrm>
            <a:off x="2520825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топониме живёт слово, которого уже нет в современной речи. Оно помогает учёным восстановить старые языки и понять, как менялась речь на протяжении веков.
</a:t>
            </a:r>
            <a:endParaRPr lang="en-US" sz="24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рек, озёр и гор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древние имена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больших рек, озёр и гор часто появились раньше городов и сёл. Они пережили смену народов и языков, поэтому нередко сохранили самые старые корни.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заметному признаку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давали такие названия по цвету воды, форме берега, высоте горы, камням или течению реки. Это был простой способ описать место без длинного объяснения.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народа к народу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одной территории сменялись народы, старое название могло остаться. Новые жители принимали его и произносили по-своему, но смысл нередко сохранялся.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одному названию водоёма или горы можно проследить очень давнюю историю края. Такие топонимы особенно ценны, потому что они почти не стираются временем.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люди брали за основу то, что видели вокруг себя: воду, лес, рельеф и цвет местности.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природа становится главным источником топонимов чаще, чем имена или исторические события.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чаще всего возникают географические названия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по теме топонимики, данные из условия задания.
</a:t>
            </a:r>
            <a:endParaRPr lang="en-US" sz="14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853470"/>
            <a:ext cx="10121400" cy="24261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названия и их происхождение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что в привычных названиях часто скрыт древний смысл и история возникновения места.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название может сохранить память о реке, человеке или древнем значении слова.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топонимике, данные из условия задания.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название меняется со временем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древнее слово постепенно превращается в современный топоним.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исчезнувших народов в названиях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Балтские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топонимы напоминают о древних балтских племенах, которые жили на части территории Восточной Европы. Такие названия помогают восстановить старые границы расселения и пути движения людей.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Финно-угорское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местах России встречаются названия с финно-угорскими корнями. Они сохранились там, где когда-то жили древние племена, и стали важной подсказкой для историков и лингвистов.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Тюркский след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Тюркские корни тоже заметны в топонимах, особенно на обширных территориях, где происходили контакты разных народов. По ним учёные определяют, как менялось население и какие культуры соприкасались.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за стеной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названиях с основой «город» часто слышится память о крепости или укреплённом поселении. Такие места защищали жителей от нападений и становились центром жизни окрестных земель. Со временем крепостные стены исчезали, а название продолжало жить в речи и на карте.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Слобода у укрепления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«слобода» связано с поселением, где людям давали особые условия для жизни и работы. Часто такие места возникали рядом с крепостями, сторожевыми постами или важными дорогами. Название напоминает о том, как люди осваивали границы и строили новые дома рядом с защитой.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Названия, напоминающие о защите и новых поселениях
</a:t>
            </a:r>
            <a:endParaRPr lang="en-US" sz="5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3334226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Названия, связанные с цветом и внешним видом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таким названиям легко увидеть, какие признаки местности были заметны людям первыми.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Цвет, форма и общий вид местности часто становились самым простым способом назвать новое место.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топонимики, данные из условия задания.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 и научное объяснение названий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441600" y="250400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Красивая версия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легенда часто объясняет название ярко и запоминающе, но не всегда точно. Люди передавали такие рассказы устно, поэтому в них легко появлялись вымысел и случайные подробности.
</a:t>
            </a:r>
            <a:endParaRPr lang="en-US" sz="2272" dirty="0"/>
          </a:p>
        </p:txBody>
      </p:sp>
      <p:sp>
        <p:nvSpPr>
          <p:cNvPr id="9" name="Text 2"/>
          <p:cNvSpPr txBox="1"/>
          <p:nvPr/>
        </p:nvSpPr>
        <p:spPr>
          <a:xfrm>
            <a:off x="1441600" y="598885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языков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название похоже на слово из другого языка, исследователь проверяет его корни и значение. Так можно отличить настоящую историю топонима от случайного сходства или красивого совпадения.
</a:t>
            </a:r>
            <a:endParaRPr lang="en-US" sz="2300" dirty="0"/>
          </a:p>
        </p:txBody>
      </p:sp>
      <p:sp>
        <p:nvSpPr>
          <p:cNvPr id="10" name="Text 3"/>
          <p:cNvSpPr txBox="1"/>
          <p:nvPr/>
        </p:nvSpPr>
        <p:spPr>
          <a:xfrm>
            <a:off x="12126550" y="429675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 старых текстах
</a:t>
            </a:r>
            <a:pPr algn="l" indent="0" marL="0">
              <a:lnSpc>
                <a:spcPct val="100000"/>
              </a:lnSpc>
              <a:buNone/>
            </a:pPr>
            <a:r>
              <a:rPr lang="en-US" sz="2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ищут самые ранние упоминания топонима в летописях, грамотах и на картах. Именно древние формы слова помогают понять, как название звучало раньше и откуда оно произошло.
</a:t>
            </a:r>
            <a:endParaRPr lang="en-US" sz="2303" dirty="0"/>
          </a:p>
        </p:txBody>
      </p:sp>
      <p:sp>
        <p:nvSpPr>
          <p:cNvPr id="11" name="Text 4"/>
          <p:cNvSpPr txBox="1"/>
          <p:nvPr/>
        </p:nvSpPr>
        <p:spPr>
          <a:xfrm>
            <a:off x="12126550" y="7764375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важнее 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помогает запомнить название, а наука — объяснить его происхождение точно. Когда эти версии сравнивают, становится видно, где заканчивается народный рассказ и начинается исторический факт.
</a:t>
            </a:r>
            <a:endParaRPr lang="en-US" sz="2201" dirty="0"/>
          </a:p>
        </p:txBody>
      </p:sp>
      <p:sp>
        <p:nvSpPr>
          <p:cNvPr id="12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обычно рождалось из того, что человек видел вокруг себя сразу: реку, холм, лес или заметную особенность берега.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топонимы связаны с природой, а не с событиями: люди сначала называли самое заметное, а затем это имя закреплялось.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чаще всего попадают в названия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материалам топонимики; дата не указана
</a:t>
            </a:r>
            <a:endParaRPr lang="en-US" sz="14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 источник исторических подсказок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стоят названия с похожей основой, это может означать древнюю группу поселений или территорию, где когда-то жили родственные по языку народы.
</a:t>
            </a:r>
            <a:endParaRPr lang="en-US" sz="2461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Цепочки вдоль рек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похожих топонимов часто тянется вдоль воды. Такие цепочки помогают заметить старые пути передвижения людей, потому что реки долго служили дорогами.
</a:t>
            </a:r>
            <a:endParaRPr lang="en-US" sz="2461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старых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старых картах названия нередко совпадают с границами прежних земель. По ним можно понять, где заканчивалось одно владение и начиналось другое.
</a:t>
            </a:r>
            <a:endParaRPr lang="en-US" sz="2461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Исчезнувшие поселения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название остаётся, хотя самого села или города уже нет. Тогда карта хранит память о месте лучше, чем современные здания или документы.
</a:t>
            </a:r>
            <a:endParaRPr lang="en-US" sz="246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названия меняются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новое место, и его называют по реке, ландшафту, человеку или особенному признаку. Название ещё может звучать по-разному у разных жителей.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произношение меняется, и старое слово может стать короче или понятнее. Тогда современная форма уже не напоминает первоначальное звучание.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 документах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топоним попадает в летопись, карту или административный список, его форма начинает закрепляться. Иногда в записи появляются ошибки или упрощения.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официальное имя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перевода, переименования или важных исторических событий месту могут дать новое название. Но древний корень и прежний смысл часто всё же сохраняются.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451591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слов, которые часто встречаются в названиях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и части слов помогают понять, какой признак местности был важнее всего для людей при выборе названия.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части слов показывают, что названия часто описывали место: крепость, лес или возвышенность.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топонимике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исследуют происхождение топонима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историки, языковеды и географы вместе восстанавливают древнее значение названия.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256" y="2977081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5406" y="2977081"/>
            <a:ext cx="622388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5556" y="2977081"/>
            <a:ext cx="622388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65706" y="2977081"/>
            <a:ext cx="622388" cy="711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75856" y="2977081"/>
            <a:ext cx="622388" cy="711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Топонимы в повседневной жизни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698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4698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улиц часто сохраняют память о старых ремёслах, людях или событиях. Даже привычный адрес может подсказать, чем жил район много лет назад.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39799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Станции метро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39799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Станции нередко получают имена по историческим местам, бывшим слободам или важным зданиям. Поэтому название на карте подземки тоже связано с прошлым города.
</a:t>
            </a:r>
            <a:endParaRPr lang="en-US" sz="2400" dirty="0"/>
          </a:p>
        </p:txBody>
      </p:sp>
      <p:sp>
        <p:nvSpPr>
          <p:cNvPr id="14" name="Text 6"/>
          <p:cNvSpPr txBox="1"/>
          <p:nvPr/>
        </p:nvSpPr>
        <p:spPr>
          <a:xfrm>
            <a:off x="74901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и площади
</a:t>
            </a:r>
            <a:endParaRPr lang="en-US" sz="2800" dirty="0"/>
          </a:p>
        </p:txBody>
      </p:sp>
      <p:sp>
        <p:nvSpPr>
          <p:cNvPr id="15" name="Text 7"/>
          <p:cNvSpPr txBox="1"/>
          <p:nvPr/>
        </p:nvSpPr>
        <p:spPr>
          <a:xfrm>
            <a:off x="74901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и площади могут напоминать о фабриках, рынках, монастырях или известных жителях. Такие названия сохраняют старую городскую память даже в современном квартале.
</a:t>
            </a:r>
            <a:endParaRPr lang="en-US" sz="2400" dirty="0"/>
          </a:p>
        </p:txBody>
      </p:sp>
      <p:sp>
        <p:nvSpPr>
          <p:cNvPr id="16" name="Text 8"/>
          <p:cNvSpPr txBox="1"/>
          <p:nvPr/>
        </p:nvSpPr>
        <p:spPr>
          <a:xfrm>
            <a:off x="110002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Деревни
</a:t>
            </a:r>
            <a:endParaRPr lang="en-US" sz="2800" dirty="0"/>
          </a:p>
        </p:txBody>
      </p:sp>
      <p:sp>
        <p:nvSpPr>
          <p:cNvPr id="17" name="Text 9"/>
          <p:cNvSpPr txBox="1"/>
          <p:nvPr/>
        </p:nvSpPr>
        <p:spPr>
          <a:xfrm>
            <a:off x="110002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названиях деревень часто слышны природные признаки или старые формы слов. Они помогают узнать, каким было место до появления современных дорог и домов.
</a:t>
            </a:r>
            <a:endParaRPr lang="en-US" sz="2400" dirty="0"/>
          </a:p>
        </p:txBody>
      </p:sp>
      <p:sp>
        <p:nvSpPr>
          <p:cNvPr id="18" name="Text 10"/>
          <p:cNvSpPr txBox="1"/>
          <p:nvPr/>
        </p:nvSpPr>
        <p:spPr>
          <a:xfrm>
            <a:off x="145104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города
</a:t>
            </a:r>
            <a:endParaRPr lang="en-US" sz="2800" dirty="0"/>
          </a:p>
        </p:txBody>
      </p:sp>
      <p:sp>
        <p:nvSpPr>
          <p:cNvPr id="19" name="Text 11"/>
          <p:cNvSpPr txBox="1"/>
          <p:nvPr/>
        </p:nvSpPr>
        <p:spPr>
          <a:xfrm>
            <a:off x="145104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внимательно читать карту, можно увидеть не только маршруты, но и историю. Топонимы превращают обычную схему города в понятный исторический текст.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наука рассматривает топоним со своей стороны: одни ищут документы, другие — особенности местности или древние предметы.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Топоним становится понятнее, когда данные разных наук соединяются: одно название может хранить сразу несколько подсказок.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науки помогают изучать названия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топонимики; дата не указана
</a:t>
            </a:r>
            <a:endParaRPr lang="en-US" sz="145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Названия, которые сохранили память о прошлом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и берег реки
</a:t>
            </a:r>
            <a:pPr algn="l" indent="0" marL="0">
              <a:lnSpc>
                <a:spcPct val="90000"/>
              </a:lnSpc>
              <a:buNone/>
            </a:pPr>
            <a:r>
              <a:rPr lang="en-US" sz="18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Казани связывают с древним поселением на реке. Оно напоминает о месте, где люди давно жили и развивали торговлю, пользуясь водным путём. Сегодня в этом имени слышится глубокая история города.
</a:t>
            </a:r>
            <a:endParaRPr lang="en-US" sz="1810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Псков и древняя вода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Псков хранит старинный корень, связанный с названием воды. Это показывает, что река или водоём могли стать главным ориентиром для первых жителей. Такие топонимы особенно хорошо сохраняют память о природной среде.
</a:t>
            </a:r>
            <a:endParaRPr lang="en-US" sz="1802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Ростов и Суздаль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Ростов указывает на древний центр, а Суздаль напоминает о раннем русском городе. Эти названия пережили многие века и продолжают рассказывать о первых поселениях, даже когда старые постройки уже изменились.
</a:t>
            </a:r>
            <a:endParaRPr lang="en-US" sz="18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как живая память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названия не просто обозначают место: они хранят следы языков, людей, природы и событий. Читая их, можно узнавать историю даже там, где молчат старые стены и документы.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2026-06-01T01:47:35Z</dcterms:created>
  <dcterms:modified xsi:type="dcterms:W3CDTF">2026-06-01T01:47:35Z</dcterms:modified>
</cp:coreProperties>
</file>