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как найти её по основанию и высоте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по основанию и высоте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площадь треугольника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формы окружают нас каждый день: в крышах, знаках, мостах и чертежах. Умение находить их площадь помогает считать материалы, оценивать поверхности и решать геометрические задачи без 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невырожденного треугольника не бывает нулевой.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 размер поверхности фигуры и измеряется в квадратных единицах. Для треугольника это особенно важно: чем больше основание или высота, тем больше площадь.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треугольника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можно выбрать любую сторону треугольника. От этого выбора зависит, к какой стороне будет опущена высота и какие длины понадобятся для вычисления площади.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 от противоположной вершины к основанию или его продолжению. Она показывает именно расстояние по прямой, а не длину боковой стороны.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часть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обязана совпадать со стороной треугольника. На чертеже её обычно отмечают отдельным отрезком и обозначают прямой угол у основания.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основание и соответствующая ему высота входят в формулу площади. Если взять другие отрезки, результат вычисления будет неверным, даже при правильных действиях.
</a:t>
            </a:r>
            <a:endParaRPr lang="en-US" sz="8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треугольника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по формуле S = ½·a·h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увеличении основания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высоте даже небольшое увеличение основания сразу отражается на площади. Это удобно для прогнозирования результата без дополнительных построений.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прямую зависимость: при одинаковой высоте площадь растёт пропорционально основанию.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½·a·h; высота 4 см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треугольника
</a:t>
            </a:r>
            <a:endParaRPr lang="en-US" sz="2032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применять формулу к разным значениям основания и высоты. Во всех примерах порядок действий одинаков.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основание на высоту, затем делят результат на 2 и обязательно указывают квадратные единицы.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 = ½·a·h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формуле есть деление на 2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прямоугольником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треугольнику подобрать прямоугольник с теми же основанием и высотой, треугольник занимает только половину этой фигуры. Поэтому его площадь должна быть меньше вдвое.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пары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треугольника, сложенные вместе, образуют прямоугольник. Значит, площадь одного треугольника равна половине площади прямоугольника, то есть половине произведения a и h.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½ делает запись универсальной. Она подходит для любого треугольника, если основание и высота выбраны правильно и проведены перпендикулярно друг к 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остаётся той же, потому что меняются только размеры, а не способ вычисления. Часто его высота делит основание на две равные части, что удобно для чертежа.
</a:t>
            </a:r>
            <a:endParaRPr lang="en-US" sz="904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высоту проводят из вершины к середине противоположной стороны. После этого можно подставить длину основания и высоту в привычную формулу без изменений.
</a:t>
            </a:r>
            <a:endParaRPr lang="en-US" sz="926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нём два катета уже образуют прямой угол, поэтому один катет удобно считать основанием, а второй — высотой. Это упрощает построение и расчёт.
</a:t>
            </a:r>
            <a:endParaRPr lang="en-US" sz="97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вида треугольника работает одна формула S = ½·a·h. Важно лишь правильно определить соответствующие друг другу основание и высоту.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разных видов треугольников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треугольника и прямоугольника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основание и высота позволяют быстро сравнить фигуры без сложных измерений. На рисунке легко увидеть, почему результат у треугольника вдвое меньше.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площадях подтверждает правило половины: треугольник с теми же a и h занимает половину площади прямоугольника.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площади прямоугольника и треугольника; 8 см и 5 см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запись ответа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выражают в квадратных единицах: мм², см², дм² или м². Такие обозначения показывают, сколько места занимает фигура на плоскости, а не её длину.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длиной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 метры подходят для отрезков, но не для площади. Если записать ответ без квадрата, это будет означать неправильную величину и приведёт к ошибке в ответе.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числовой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аккуратно записать число и сразу поставить нужную единицу измерения. Если требуется, результат можно округлить, но только так, чтобы смысл и точность не пострадали.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полезно ещё раз посмотреть на ответ: верно ли выбрана единица, нет ли лишних символов и соответствует ли запись условию задачи и данным в нём.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 каких шагах чаще всего возникают ошибки при использовании формулы площади треугольника.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находиться высота треугольника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высота обычно проходит внутри самой фигуры. Она опускается из вершины на выбранное основание под прямым углом и помогает сразу применить формулу площади.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высота может оказаться вне фигуры, потому что перпендикуляр приходится проводить к продолжению основания. Это не меняет способ вычисления площади и не влияет на формулу.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формы треугольника используется одно и то же правило: S = ½·a·h. Меняется только положение высоты, а сам способ нахождения площади остаётся одинаковым.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вычисления площади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применяется формула S = ½·a·h в разных числовых примерах, и сравните промежуточные вычисления с итоговым ответом.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находят произведение основания и высоты, затем делят результат на 2. Единицы измерения в ответе соответствуют исходным данным.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«Площадь треугольника».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высота влияет на площадь при одном основании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основании площадь меняется только из-за высоты. Поэтому такие примеры удобно использовать, чтобы увидеть прямую зависимость между этими величинами.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высота при одном и том же основании, тем больше площадь. Рост получается равномерным, потому что формула содержит прямое умножение на высоту.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½·a·h, где a = 10 см.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07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плоскостью и клетчатой бумагой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треугольника расположена горизонтально или вертикально, площадь удобно проверять по координатам. Тогда основание и высоту легче увидеть и измерить без лишних построений.
</a:t>
            </a:r>
            <a:endParaRPr lang="en-US" sz="1188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можно быстро определить длину основания и высоту по числу клеток. Это помогает увидеть размеры фигуры на рисунке и сопоставить их с вычислением по формуле.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рисунка и расчёта позволяет заметить ошибку раньше. Если площадь по формуле сильно не совпадает с изображением, стоит ещё раз проверить основание, высоту и единицы измерения.
</a:t>
            </a:r>
            <a:endParaRPr lang="en-US" sz="1292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в практических задачах
</a:t>
            </a:r>
            <a:endParaRPr lang="en-US" sz="2622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крыш, опор и других элементов строители часто встречают треугольные детали. Точная площадь помогает рассчитать количество материалов и заранее оценить стоимость работ.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шитьё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выкройках, орнаментах и декоративных элементах треугольные части встречаются очень часто. Знание площади помогает правильно распределить ткань, бумагу или другой материал.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используют площадь треугольников при работе с фасадами, чертежами и схемами конструкций. Это нужно, чтобы точно согласовать размеры и не допустить перерасхода материалов.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простых задачах площадь треугольника помогает понять, сколько краски, бумаги или покрытия потребуется. Поэтому школьная формула полезна не только на уроках, но и в реальной жизни.
</a:t>
            </a:r>
            <a:endParaRPr lang="en-US" sz="8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 на площадь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основание, высоту, единицы измерения и проверку ответа.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точность ответа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правильной формуле ответ может оказаться неверным, если перепутать сторону, не провести перпендикуляр или забыть указать квадратные единицы.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фактора одинаково важны: основание, высота и запись единиц. Ошибка в любом из них снижает точность и делает ответ ненадёжным.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нахождения площади треугольника.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формула, которая всегда работает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 треугольника, достаточно правильно выбрать основание, провести к нему перпендикулярную высоту и применить формулу S = ½·a·h. Тогда решение будет точным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2026-05-29T02:41:23Z</dcterms:created>
  <dcterms:modified xsi:type="dcterms:W3CDTF">2026-05-29T02:41:23Z</dcterms:modified>
</cp:coreProperties>
</file>