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система: основной обзор и ключевые темы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желез, координирующая рост, обмен веществ и адаптацию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эндокринологии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регулирует функции органов через гормоны, поддерживая гомеостаз. Её изучение началось в XIX веке, и сегодня выявлено более 50 гормонов, управляющих жизнедеятельностью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эндокринной системы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находится у основания мозга и секретирует гормоны, контролирующие другие железы. Он играет ключевую роль в поддержании гормонального баланса всего организма.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и паращитовидные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регулирует обмен веществ, а паращитовидные контролируют уровень кальция. Эти железы тесно связаны с жизненно важными процессами роста и метаболизма.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Надпочечники, поджелудочная и половые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помогают организму справляться со стрессом, поджелудочная регулирует уровень сахара, а половые железы ответственны за развитие половых признаков и репродукцию.
</a:t>
            </a:r>
            <a:endParaRPr lang="en-US" sz="8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дирижёр гормональной регуляции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вырабатывает соматотропин, стимулирующий рост костей и мышц в детском и подростковом возрасте.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Пролактин регулирует лактацию и влияет на иммунитет, обеспечивая комплексное воздействие на организм.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Адренокортикотропный гормон (АКТГ) активирует работу надпочечников, помогая организму справляться со стрессом.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Тиреотропный гормон (ТТГ) стимулирует щитовидную железу к выработке гормонов, важных для обмена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гипоталамуса в эндокринной системе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Рилизинг-гормоны как посредники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вырабатывает рилизинг-гормоны, которые регулируют секрецию гормонов гипофиза, обеспечивая координацию эндокринных процессов в организме.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гомеостаза и реакции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следит за температурой тела, балансом воды и химическим составом крови, позволяя быстро адаптироваться к внутренним и внешним изменениям.
</a:t>
            </a:r>
            <a:endParaRPr lang="en-US" sz="10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железа: обмен веществ и энергия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тироксина и трийодтиронина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Вырабатываемые щитовидной железой гормоны ускоряют метаболизм, поддерживают нормальную температуру тела и необходимы для нормального роста организма.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йододефицита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йода приводит к снижению выработки гормонов, вызывая гипотиреоз и сниженную успеваемость у школьников вследствие усталости и замедления мыслительных процессов.
</a:t>
            </a:r>
            <a:endParaRPr lang="en-US" sz="9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Паращитовидные железы и контроль кальция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гормон регулирует выведение кальция из костей, что важно для здоровья скелета и правильной работы мышц у растущего организма.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Паратгормон способствует повышению уровня кальция крови через усиленное всасывание из кишечника и реабсорбцию в почках, поддерживая баланс минералов.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Надпочечники: адаптация к стрессу и баланс воды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Корковый слой вырабатывает кортизол, который помогает организму эффективно реагировать на стрессовые ситуации, поддерживая энергию и жизненный тонус.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Альдостерон, тоже продукт коры, регулирует удержание соли и воды в организме, поддерживая кровяное давление и водно-солевой баланс.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слой секретирует адреналин, вызывающий быструю реакцию — учащённое сердцебиение и активное дыхание — что обеспечивает готовность к действию.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 регуляция сахара в крови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инсулина в снижении глюкозы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способствует проникновению глюкозы в клетки, понижая уровень сахара в крови и обеспечивая организм энергией, необходимой для деятельности всех органов.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глюкагона при нехватке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действует противоположно инсулину — повышает уровень сахара при недостатке энергии, расщепляя запасы гликогена в печени и поддерживая стабильность обмена веществ.
</a:t>
            </a:r>
            <a:endParaRPr lang="en-US" sz="103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железы: формирование признаков и репродукция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 у мальчиков синтезируют тестостерон, стимулирующий развитие мужественных признаков и формирование сперматозоидов.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гормоны обеспечивают рост костей и мышц, изменения голоса и появление вторичных половых признаков в подростковом возрасте.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этих гормонов влияет на репродуктивную систему и здоровье, формируя основу для взрослой жизни и возможности продолжения рода.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у девочек вырабатывают эстрогены и прогестерон, которые регулируют менструальный цикл и поддерживают развитие женских характеристик.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Суточный ритм выработки гормонов (на примере кортизола)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уровень кортизола стимулирует активность утром и подготавливает организм к дню. Вечером снижение гормона способствует расслаблению и подготовке к сну.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колебания кортизола важны для нормального ритма организма; стресс может изменять профиль, влияя на здоровье школьников.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эндокринологии,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функции желез внутренней секреции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железа выполняет специализированную роль, взаимодействуя для поддержания баланса и гомеостаза в организме школьника.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желез обеспечивает комплексный контроль над физиологическими процессами и адаптацию к изменениям.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класса, 2022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регуляции уровня глюкозы в крови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преподавание биологии, 2022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гормонов на рост и созревание подростков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стимулирует увеличение длины костей и развитие мышц, что особенно важно в начале подросткового периода для нормального физического формирования.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гормона роста вызывает задержку развития, а избыточное количество приводит к чрезмерному увеличению тела — гигантизму с возможными осложнениями.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гормоны способствуют быстрому росту и появлению вторичных половых признаков, обеспечивая переход от детства к взрослому организму и подготовку к репродукции.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Гормональный баланс и поддержание постоянства среды (гомеостаз)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Гипоталамо-гипофизарная система оперативно реагирует на внешние и внутренние изменения, регулируя выделение гормонов, поддерживая баланс при нагрузках и температурных колебаниях.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это способность организма сохранять стабильность внутренней среды несмотря на внешние изменения, обеспечивая здоровье и нормальное функционирование во всех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эндокринной системы и их симптомы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развивается из-за недостатка инсулина, ведя к высокому уровню глюкозы, постоянной жажде, усталости и ухудшению самочувствия у школьника.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характеризуется пониженной активностью щитовидной железы, что вызывает усталость, вялость и чувство холода, снижая общую работоспособность.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Аддисона возникает при дефиците кортизола, сопровождается снижением артериального давления, слабостью, быстрой утомляемостью и потемнением кожи.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симптомов эндокринных нарушений позволяет своевременно начать лечение и предотвратить серьезные осложнения в развитии детей и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настроение: влияние гормонов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Серотонин влияет на ощущение радости и спокойствия; его недостаток может привести к перепадам настроения, бессоннице и проблемам с общением у подростков.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вызывает реакцию страха и тревоги, готовя тело к быстрому действию, что помогает выживать в стрессовых ситуациях, но при избытке приводит к нервозности.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нервной и эндокринной систем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мгновенные реакции на стимулы, тогда как эндокринная действует медленнее, влияя на длительную регуляцию функций организма.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выступает связующим звеном между мозгом и эндокринными железами, координируя гормональные и нервные сигналы для согласованной работы.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позволяет организму адаптироваться к стрессу и смене суточного ритма, сохраняя равновесие и обеспечивая 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эндокринной системы школьника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достаточным содержанием йода, витамина D и магния способствует нормальной работе щитовидной и других желез внутренней секреции.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Малоподвижный образ жизни снижает эффективность обменных процессов и приводит к гормональному дисбалансу у растущего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и полноценный отдых укрепляют эндокринную систему, поддерживая здоровье и бодрость школьника.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ухудшает регуляцию гормонов, что может вызвать нарушения роста, концентрации внимания и общего самочувствия.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— залог здоровья и успешного развития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функционирование желез внутренней секреции обеспечивает рост, энергию и эмоциональную стабильность, создавая основу для активной, полноценной жизни каждого школьника.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2026-05-09T20:06:34Z</dcterms:created>
  <dcterms:modified xsi:type="dcterms:W3CDTF">2026-05-09T20:06:34Z</dcterms:modified>
</cp:coreProperties>
</file>