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части в родном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слово хранит смысл и строится из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слово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дети уже читают небольшие тексты и пишут ответы. Поэтому полезно замечать, как устроено слово: это помогает читать точнее, писать грамотнее и легче подбирать нужные слова.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слова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показывают, что кто-то делает. Они отвечают на вопрос что делает? и помогают рассказать о движении, работе, игре или любом действии.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 человека, животное или вещь. Когда мы слышим его, сразу понимаем, о чём идёт речь, и можем представить нужный предмет.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сообщать, какой предмет: большой, зелёный, весёлый, тихий. Такие слова отвечают на вопрос какой? и делают речь точнее и выразительнее.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встречается в разных предложениях, но сохраняет общий смысл. Благодаря этому мы узнаём его даже тогда, когда вокруг меняются другие слова.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нарисован дом, а рядом стоит слово «дом». Ребёнок сразу видит связь между написанным словом и изображением. Так легче понять, что слово называет именно этот предмет, а не какой-то другой.
</a:t>
            </a:r>
            <a:endParaRPr lang="en-US" sz="91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рисунке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изображена книга, слово становится понятным без лишних объяснений. Рисунок помогает запомнить название предмета и не перепутать его с похожими словами. В учебнике такие пары работают как маленькие подсказки.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руках ученика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«птичка» особенно живо смотрится рядом с рисунком птицы. Ученик быстро соотносит звук, буквы и образ, а значит, лучше понимает смысл слова. Такие задания делают обучение наглядным и добрым.
</a:t>
            </a:r>
            <a:endParaRPr lang="en-US" sz="909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на ветке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увидеть предмет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ребёнку определить смысл слова в предложении и не перепутать его с похожими словами.
</a:t>
            </a:r>
            <a:endParaRPr lang="en-US" sz="1154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похожи друг на друга не случайно. У них есть общая часть и близкий смысл, поэтому их легко объединить в одну словесную семью.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полезны тем, что открывают смысл слова с новой стороны. По ним ученик учится замечать, какие слова связаны между собой, а какие только похожи звучанием.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подобрать несколько таких слов, становится заметно, что они связаны общей темой. Например, название предмета, действия и признака могут быть родственными и помогать друг другу.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родственные слова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общую часть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сравнить несколько родственных слов и внимательно вслушаться в их звучание. Общая часть обычно повторяется и помогает заметить связь между словами.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может немного меняться, но её смысл остаётся узнаваемым. Поэтому важно смотреть не только на буквы, но и на то, что слово означает.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похожи только на слух, но говорят о разном, общая часть окажется обманчивой. Тут полезно остановиться и проверить смысл ещё раз, без спешки.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общую часть, слова становятся как члены одной семьи. Они разные, но всё же чем-то похожи, и это сходство помогает лучше понимать язык.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лесной, лесок и лесник повторяется общий кусочек. Он помогает понять, что все эти слова связаны с лесом. Именно корень подсказывает главный смысл целой семьи слов.
</a:t>
            </a:r>
            <a:endParaRPr lang="en-US" sz="62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слов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сравнивает родственные слова, он замечает одну и ту же смысловую часть. Она остаётся узнаваемой даже в разных формах слова. Благодаря этому легко увидеть, о чём идёт речь.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который повторяется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похож на маленький маячок внутри слова. Он не рассказывает всё до конца, но уверенно ведёт к главному смыслу. Если корень найден верно, слово уже не кажется загадкой.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подсказка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сердцевина слова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выделить корень по родственным словам и проверить, сохраняется ли общий смысл.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окончание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дружить с другими словами в предложении. Оно показывает, как слово связано с соседями и почему оно звучит именно так.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изменяемая часть слова. Когда меняется окончание, само слово остаётся тем же по смыслу, но получает новую форму для другого предложения.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заметить число или вопрос, на который отвечает слово. Такая подсказка помогает писать аккуратно и не путать форму слова с его корнем.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 так, как оно звучит в словаре. В этой форме легко увидеть его основную часть и понять общий смысл, который будет сохраняться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начале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ставят в другое число, вопрос или предложение, его окончание может меняться. Благодаря этому слово подстраивается под речь и соседние слова.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изменений корень обычно сохраняется. Поэтому мы узнаём то же самое слово, хотя его форма становится другой и удобной для высказывания.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остаётся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каждое слово выполняет свою работу: одно называет предмет, другое показывает действие, третье уточняет признак. Вместе они помогают передать мысль точно и понятно.
</a:t>
            </a:r>
            <a:endParaRPr lang="en-US" sz="1297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предложении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предложение по частям и смотреть на картинку, легче заметить связь слов. Тогда видно, как они соединяются в одно целое и складываются в смысл, а не стоят каждый сам по себе.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сначала понять смысл слова, а потом аккуратно выделить его части по общему признаку и изменяемой форме.
</a:t>
            </a:r>
            <a:endParaRPr lang="en-US" sz="92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простое слово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устной и письменной речи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слово звучит голосом, и его можно услышать сразу. Чтобы речь была понятной, важно говорить чётко и не «съедать» окончания.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слово записывают буквами. Здесь особенно нужно быть внимательным, потому что одна пропущенная буква может изменить вид слова и его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звучание и написание не совпадают полностью, поэтому полезно сравнивать их медленно и по слогам. Так легче заметить трудные места без лишней спешки.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важны и аккуратное письмо, и правильное произношение. Тогда слово становится не только знакомым, но и послушным помощником в учебе.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жизни второклассника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встречаются на каждом занятии: парта, тетрадь, доска, звонок. Такие примеры особенно удобны, потому что ребёнок видит их рядом каждый день.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семье и доме легко понять через привычные предметы и события. Они помогают говорить о близких людях, комнатах, заботе и ежедневных делах без лишней сложности.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игры делают задания живыми и весёлыми. Когда ученик представляет мяч, кубики или куклу, ему легче запомнить слово и подобрать к нему предложение.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деревьях, снеге, дожде и солнце помогают замечать изменения вокруг. Они связывают урок с прогулкой, наблюдением и маленькими открытиями, которые так любят дети.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картинка, а рядом — несколько слов. Ребёнок выбирает подходящее и объясняет, почему именно оно подходит. Так слово связывается с образом, и смысл запоминается быстрее.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 по картинке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цепочку слов, а ученик ищет те, что похожи по смыслу и общей части. Задание похоже на маленькое расследование: нужно заметить «семейные» слова и не перепутать их с похожими соседями.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родственные слова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набора знакомых слов ребёнок собирает простое предложение и читает его вслух. Потом можно заменить одно слово другим и увидеть, как меняется смысл и форма.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короткое предложение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со словами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работе со словом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считают родственными слова, которые только похожи на слух. Но если смысл у них разный, такие слова не образуют одну семью.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не увидеть изменяемую часть слова. Из-за этого окончание могут принять за часть корня или, наоборот, совсем пропустить.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подобрать несколько родственных слов и внимательно прочитать их. Тогда общая часть и изменяемая часть становятся заметнее.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сравнить слово с родственными примерами, определить общую часть и убедиться, что выделение частей выполнено верно.
</a:t>
            </a:r>
            <a:endParaRPr lang="en-US" sz="89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понимать, из каких частей состоит слово и как его значение связано со строением. Это учит замечать важные детали, а не читать «на бегу».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внимание к звучанию, письму и изменению слов в предложении. Ребёнок начинает точнее подбирать слова и увереннее выполнять учебные задания.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знания становятся прочной основой для следующих тем по языку. Потом легче разбирать слова, писать без лишних ошибок и объяснять свой ответ.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маленький помощник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родном языке не просто звучит, а живёт в речи, меняет форму и сохраняет смысл. Если видеть его части, читать и писать становится намного увереннее.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2026-05-21T11:03:34Z</dcterms:created>
  <dcterms:modified xsi:type="dcterms:W3CDTF">2026-05-21T11:03:34Z</dcterms:modified>
</cp:coreProperties>
</file>