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8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мира
</a:t>
            </a:r>
            <a:pPr algn="l" indent="0" marL="0">
              <a:lnSpc>
                <a:spcPct val="100000"/>
              </a:lnSpc>
              <a:buNone/>
            </a:pPr>
            <a:r>
              <a:rPr lang="en-US" sz="348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тундры до влажных тропиков — как природа меняет свои лица.
</a:t>
            </a:r>
            <a:endParaRPr lang="en-US" sz="34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природные зоны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показывают, как тепло, влага и рельеф меняют облик Земли. От холодных северных территорий до жарких тропиков природа образует закономерную смену больших природных областей.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природная зона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природный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 — это крупная территория, где климат, почвы, растения и животные образуют устойчивое природное сочетание. Такие условия повторяются на больших пространствах.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признаков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отличаются не одной причиной, а сразу несколькими признаками. Поэтому по ним удобно сравнивать северные, умеренные и жаркие районы материков.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климат не является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не сама территория, а многолетний режим погоды: температура, осадки, ветры и сезонные изменения. Он влияет на всё живое, но не описывает природу полностью.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шире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шире природной зоны: он включает рельеф, воды, почвы, растительность и внешний вид местности. Одна природная зона может содержать несколько разных ландшафтов.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определяют, сколько тепла и влаги получает территория. Если тепла мало или влаги не хватает, растения растут медленнее, а покров становится беднее.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океану смягчает климат: зимы становятся менее суровыми, а воздух получает больше влаги. В глубине материка годовой ход температур резче, а осадков обычно меньше.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меняет условия на коротких расстояниях. С высотой температура падает, склоны получают разное количество солнца и влаги, поэтому природа может заметно меняться.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растительностью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и суше территория, тем меньше видов растений может там выжить. Поэтому природные зоны закономерно сменяются от более богатых к более скудным.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зоны различаются
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природных зон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природных зон используют разные цвета, чтобы показать отдельные территории. Условные знаки помогают понять, где проходит граница между зонами и какие природные особенности в них преобладают.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смена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частях мира зоны вытянуты с запада на восток, то есть сменяются по широте. Это связано с тем, что климат меняется от полюсов к экватору.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между зонами редко бывают резкими. Между ними есть переходные участки, где соседствуют признаки двух природных областей и постепенно меняется растительность.
</a:t>
            </a:r>
            <a:endParaRPr lang="en-US" sz="1231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природные зоны сменяются по вертикали. У подножия могут быть леса, выше — луга и кустарники, а на вершинах остаются камни и снег.
</a:t>
            </a:r>
            <a:endParaRPr lang="en-US" sz="12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где и какой климат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тянется по северным окраинам Евразии и Северной Америки. Это зона, где большую часть года держится сильный холод, а солнечное тепло приходит лишь ненадолго.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очень длинная, а лето короткое и прохладное. Осадков немного, но из-за низких температур вода плохо испаряется, поэтому поверхность долго остаётся влажной.
</a:t>
            </a:r>
            <a:endParaRPr lang="en-US" sz="1275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широко распространена вечная мерзлота. Замёрзший грунт мешает корням уходить глубоко, поэтому высокие деревья почти не приживаются, а растения остаются низкорослыми.
</a:t>
            </a:r>
            <a:endParaRPr lang="en-US" sz="1198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тепла и короткого лета природа тундры выглядит открытой и однообразной. Здесь легко заметить, как климат напрямую ограничивает состав растительности.
</a:t>
            </a:r>
            <a:endParaRPr lang="en-US" sz="12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живёт тундра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Низкорослые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растительного покрова тундры составляют мхи и лишайники. На более защищённых участках встречаются карликовые берёзы и ивы, которые могут переносить холод и сильный ветер.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 защищаются от холода густым мехом или плотным оперением. Такие особенности помогают сохранять тепло даже при сильном ветре и низкой температуре.
</a:t>
            </a:r>
            <a:endParaRPr lang="en-US" sz="125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 даёт растениям много света в короткое лето. За это время они быстро растут, цветут и успевают завершить жизненный цикл до наступления холодов.
</a:t>
            </a:r>
            <a:endParaRPr lang="en-US" sz="1231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птиц и северных оленей характерны сезонные перемещения. Они выбирают места, где в нужное время больше корма и меньше трудностей для выживания.
</a:t>
            </a:r>
            <a:endParaRPr lang="en-US" sz="11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где и какой климат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тайги холодный и континентальный. Зима длится долго, лето короткое, но теплее, чем в тундре, поэтому деревья получают достаточно времени для роста.
</a:t>
            </a:r>
            <a:endParaRPr lang="en-US" sz="1223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лесной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Северной Евразии и является самой большой лесной зоной России. Она образует широкий пояс между тундрой и более южными лесами.
</a:t>
            </a:r>
            <a:endParaRPr lang="en-US" sz="1219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микроклимат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тундрой здесь условия мягче, поэтому природная зона выглядит значительно богаче и закрытее. Лес защищает почву и создаёт собственный внутренний микроклимат.
</a:t>
            </a:r>
            <a:endParaRPr lang="en-US" sz="1167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 тайге больше, чем на севере, и этого хватает для формирования сплошных лесов. Почвы и влажность позволяют развиваться густому древесному покрову.
</a:t>
            </a:r>
            <a:endParaRPr lang="en-US" sz="12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тайги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деревья тайги — ель, сосна, пихта и лиственница. Их хвоя приспособлена к холоду и помогает деревьям сохранять влагу в течение зимы.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 остаётся на ветвях зимой, поэтому деревья не тратят силы на новый листовой покров каждый год. Это важное приспособление к длинной снежной зиме.
</a:t>
            </a:r>
            <a:endParaRPr lang="en-US" sz="1296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приспособленность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обитатели тайги меняют поведение зимой: меньше двигаются, ищут укрытия или меняют кормовые участки. Так они уменьшают потери энергии в холодное время года.
</a:t>
            </a:r>
            <a:endParaRPr lang="en-US" sz="1217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животных тайги встречаются бурый медведь, рысь, соболь, лось и глухарь. Они умеют добывать корм, передвигаться по снегу и выдерживать холодный сезон.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 широколиственные леса
</a:t>
            </a:r>
            <a:endParaRPr lang="en-US" sz="337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смешанных лесах хвойные деревья соседствуют с дубом, клёном, липой и другими лиственными породами. Такое сочетание делает лес более разнообразным по облику и составу.
</a:t>
            </a:r>
            <a:endParaRPr lang="en-US" sz="1224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Широколиственные леса лучше развиты там, где климат мягче и достаточно влаги. Их кроны образуют густой полог, а под ним хорошо развит кустарниковый и травяной ярус.
</a:t>
            </a:r>
            <a:endParaRPr lang="en-US" sz="1240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лесов характерно больше видов растений и животных, чем в тайге. Разнообразие условий создаёт больше укрытий, пищи и мест для гнездования.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такие леса особенно заметны по яркой окраске листвы. Весной и летом они хорошо накапливают тепло, а зимой переживают холодный период без полного исчезновения древесного покрова.
</a:t>
            </a:r>
            <a:endParaRPr lang="en-US" sz="11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степь: основные различия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лесостепь занимает переходное положение между лесом и степью, а различия в увлажнении напрямую влияют на растительность и хозяйственное освоение территории.
</a:t>
            </a:r>
            <a:pPr algn="l" indent="0" marL="0">
              <a:lnSpc>
                <a:spcPct val="150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получает больше влаги, чем степь, поэтому здесь сохраняются лесные участки; во всех перечисленных зонах важную роль играют плодородные почвы и высокая освоенность человеком.
</a:t>
            </a:r>
            <a:pPr algn="l" indent="0" marL="0">
              <a:lnSpc>
                <a:spcPct val="150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о лесостепи и степи
</a:t>
            </a:r>
            <a:endParaRPr lang="en-US" sz="9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травы и засухоустойчивость
</a:t>
            </a:r>
            <a:endParaRPr lang="en-US" sz="302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 — это открытая равнина почти без деревьев, где господствуют травянистые растения. Пространство хорошо освещено солнцем, а ветер свободно перемещается по всей территории.
</a:t>
            </a:r>
            <a:endParaRPr lang="en-US" sz="1187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Ковыль, типчак и другие злаки образуют плотный травяной покров. Многие виды быстро отрастают после дождя и успевают пройти жизненный цикл за тёплый сезон.
</a:t>
            </a:r>
            <a:endParaRPr lang="en-US" sz="1295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степь особенно яркая: после дождей появляются цветы и свежая зелень. К лету растительность выгорает, но часть видов сохраняет жизнеспособность под землёй.
</a:t>
            </a:r>
            <a:endParaRPr lang="en-US" sz="1231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листья, длинные корни и способность переживать засуху помогают растениям сохранять влагу. Такие признаки особенно важны там, где осадков мало и испарение велико.
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полупустыни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колебания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здесь бывает очень жарко, а ночью температура заметно снижается. Такие резкие перепады связаны с сухим воздухом и почти полным отсутствием облаков.
</a:t>
            </a:r>
            <a:endParaRPr lang="en-US" sz="1165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сухой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полупустыни формируются там, где осадков очень мало, а солнечное тепло быстро испаряет влагу. Из-за этого поверхность почвы долго остаётся сухой.
</a:t>
            </a:r>
            <a:endParaRPr lang="en-US" sz="1223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источники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пустынях редка и особенно ценна. Она появляется в оазисах, колодцах и временных руслах, которые наполняются только после кратковременных дождей.
</a:t>
            </a:r>
            <a:endParaRPr lang="en-US" sz="1223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Скудная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разрежен: встречаются сухолюбивые кустарники, колючие растения и редкие злаки. На открытых пространствах им приходится обходиться минимальным запасом влаги.
</a:t>
            </a:r>
            <a:endParaRPr lang="en-US" sz="10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в пустыне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накапливают воду в стеблях и листьях, а вместо крупных листьев часто имеют колючки. Это уменьшает испарение и помогает пережить длительную засуху.
</a:t>
            </a:r>
            <a:endParaRPr lang="en-US" sz="125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стараются быть активными ночью или в сумерках, когда жара слабее. В это время легче искать пищу и меньше терять воду.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жары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 и фенек прячутся днём в норах или тени, а затем выходят на поверхность. Такие повадки защищают их от перегрева и хищников.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хорошо переносит жару и может долго обходиться без воды. Его организм приспособлен к экономному расходованию влаги и перемещению по горячему песку.
</a:t>
            </a:r>
            <a:endParaRPr lang="en-US" sz="11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редколесья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редколесья лежат в жарких районах Африки, Южной Америки и Австралии. Для них характерны большие пространства трав и отдельные деревья.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чередуются влажный и сухой сезоны, поэтому условия жизни меняются в течение года. Влажный период даёт быстрый рост трав, а сухой — их выгорание.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приспособлена к недостатку влаги: высокие травы быстро восстанавливаются, а деревья растут редко и часто имеют раскидистую крону.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совершают сезонные перемещения вслед за водой и кормом. Это помогает им пережить засуху и использовать богатые пастбища в влажный сезон.
</a:t>
            </a:r>
            <a:endParaRPr lang="en-US" sz="12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тропические леса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тепло и 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тропические леса круглый год остаются тёплыми, а дожди идут почти постоянно. Из-за высокой влажности здесь быстро растут деревья и другие растения.
</a:t>
            </a:r>
            <a:endParaRPr lang="en-US" sz="1231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Многоярусный лес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имеет несколько ярусов: высокие деревья, подлесок, кустарники и травы. Такое строение позволяет разным видам занимать свои места и не мешать друг другу.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под пологом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крона деревьев задерживает свет, поэтому на земле тень и влажный воздух. В таких условиях хорошо развиваются лианы, папоротники и тенелюбивые растения.
</a:t>
            </a:r>
            <a:endParaRPr lang="en-US" sz="1231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животный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лесах особенно велико разнообразие видов. Здесь обитают многочисленные насекомые, птицы, обезьяны и другие животные, приспособленные к жизни в густой растительности.
</a:t>
            </a:r>
            <a:endParaRPr lang="en-US" sz="11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 горах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смену природных зон с увеличением высоты и понижением температуры.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зоны отличаются по температуре, влажности, растениям и животным. Чем суше или холоднее климат, тем проще становится растительный и животный мир.
</a:t>
            </a:r>
            <a:endParaRPr lang="en-US" sz="87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состав природы зависит прежде всего от тепла и влаги, а переход между зонами идёт постепенно.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о природных зонах мира
</a:t>
            </a:r>
            <a:endParaRPr lang="en-US" sz="936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мира: краткое сравнение
</a:t>
            </a:r>
            <a:endParaRPr lang="en-US"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природы и человека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сохраняют участки природы почти без вмешательства человека. Здесь защищают редкие виды растений и животных, а также поддерживают естественные связи между ними.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природе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загрязнение рек и почвы сокращают число видов. Когда разрушаются привычные места обитания, животным труднее находить пищу, укрытие и безопасные пути миграции.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сочетают охрану природы и бережное посещение. Они помогают людям увидеть природные комплексы, не разрушая места обитания животных и растений.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охрана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особенно опасно для редких и медленно размножающихся видов. Охрана природы помогает сохранить биоразнообразие и сделать экосистемы более устойчивыми к изменениям.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 — 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 — это не просто участки на карте, а разные миры с собственным климатом, почвами, растениями и животными. Понимание их различий помогает лучше видеть связь природы и человека.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2026-07-26T17:28:43Z</dcterms:created>
  <dcterms:modified xsi:type="dcterms:W3CDTF">2026-07-26T17:28:43Z</dcterms:modified>
</cp:coreProperties>
</file>