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Европа. Многоликая Франция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история и культура, формирующие силу Франции.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 карте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 — крупнейшее государство ЕС по территории, с населением около 68 миллионов человек и столицей в Париже. Её морские и сухопутные связи делают страну важным узлом Европы и мировой торговли.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природные рубежи Франции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и запада Франция открыта к Ла-Маншу и Атлантическому океану, а на юге выходит к Средиземному морю. Это усиливает её роль в морской торговле и климатическом разнообразии.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рубежи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Пиренеи на юго-западе и Альпы на юго-востоке образуют естественные барьеры страны. В Альпах находится Монблан — высшая точка Западной Европы, достигающая 4808 метров.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занимают равнины и плато, прежде всего Парижский бассейн и Аквитанская низменность. Именно здесь сосредоточены удобные условия для расселения, транспорта и хозяйственного освоения.
</a:t>
            </a:r>
            <a:endParaRPr lang="en-US" sz="1095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природных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морского влияния, равнин и гор создаёт заметные различия в климате, почвах и видах деятельности. Поэтому регионы Франции развиваются не одинаково, а по собственным природным возможностям.
</a:t>
            </a:r>
            <a:endParaRPr lang="en-US" sz="1095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находится на перекрёстке северо-западной и средиземноморской Европы. Такое положение облегчает связи с соседями и объясняет высокую насыщенность территории дорогами, городами и экономическими центрами.
</a:t>
            </a:r>
            <a:endParaRPr lang="en-US" sz="10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и экономической географии Франции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хозяйственная специализация регионов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природа Франции напрямую влияет на занятия населения и профиль регионов.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условия формируют разные виды хозяйства: от земледелия на равнинах до туризма и энергетики в горах.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решений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сосредоточивает органы государственной власти, крупнейшие министерства и дипломатические представительства. Здесь принимаются решения, влияющие не только на Францию, но и на европейскую политику. Город задаёт ритм всей стране.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на берегах Сены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башня, Лувр, Нотр-Дам, Сена и Ла-Дефанс создают узнаваемый образ столицы. Париж одновременно хранит историческую память и показывает, как традиция может сосуществовать с современным мегаполисом.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знаний и бизнеса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Парижской агломерации сосредоточены университеты, исследовательские центры, деловые кварталы и штаб-квартиры крупных компаний. Это пространство, где рядом работают наука, финансы и управление, формируя современный облик французской экономики.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 трёх образах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урбанизация Франции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показывают, что население страны сосредоточено в крупнейших городах и вдоль транспортных осей.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урбанизирована, но население распределено крайне неравномерно: столичный регион и крупные города задают экономический и административный каркас страны.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INSEE, 2024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культура и региональная идентичность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объединяет страну и служит основой общенационального общения, образования и управления. Он играет важную роль в формировании единого культурного пространства и республиканской идентичности.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Бретань, Эльзас, Корсика и Окситания сохраняют свои исторические особенности, заметные в обычаях, музыке, кухне и местной символике. Это придаёт Франции выраженную внутреннюю многослойность.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многообразие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усиливают культурную разнородность, поскольку в них сосредоточены мигрантские сообщества и международные связи. В результате формируется среда, где рядом существуют разные языки и традиции.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через республику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французская идентичность строится вокруг общих республиканских ценностей: гражданского равенства, светского государства и уважения к правам человека. Именно они связывают страну в единое целое.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региональное наследие не только отражают историю, но и поддерживают туризм, образование и международный авторитет Франции. Культурное разнообразие здесь становится не слабостью, а преимуществом.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Французская Республика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центральной властью, парламентом и территориальным управлением.
</a:t>
            </a:r>
            <a:endParaRPr lang="en-US" sz="15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формирование современной Франции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 год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французская революция меняет политический строй и утверждает идеи свободы, равенства и гражданских прав. Эти принципы становятся важной частью национальной традиции.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королевство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раннем этапе складываются основы французской государственности. Монархия постепенно объединяет территории и создаёт политический каркас будущей страны.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централизация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укрепляет управление, расширяет влияние Парижа и формирует единое пространство. Это подготавливает переход к национальному государству.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 год и Пятая республика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конституция усиливает президентскую власть и повышает устойчивость системы. Современная Франция получает более чёткую модель управления и политической стабильности.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географии Франции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Франции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крупные города, развитую инфраструктуру и экспортно ориентированные отрасли.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при заметной промышленной базе показывает высокую степень урбанизации и диверсификацию французского хозяйства.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22721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технологические центры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Авиакосмический комплекс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занимает заметное место в авиастроении и космических проектах. Тулуза стала главным центром этой отрасли, где сосредоточены производство, инженерные кадры и кооперация с научными лабораториями и международными партнёрами.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машиностроение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Железнодорожное машиностроение и производство высокоскоростного транспорта поддерживают технологический престиж страны. Компания Alstom связана с разработкой сложной техники, рассчитанной на безопасность, энергоэффективность и интеграцию в европейские транспортные сети.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 наука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Атомная энергетика остаётся одной из опор французской промышленности и энергообеспечения. Связь промышленных предприятий с исследовательскими центрами позволяет внедрять современные технологии и удерживать высокую долю наукоёмкой продукции.
</a:t>
            </a:r>
            <a:endParaRPr lang="en-US" sz="1171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технологический пояс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агломерация концентрирует управленческие, финансовые и инновационные функции, а также штаб-квартиры крупных корпораций. Здесь особенно заметна роль фармацевтики, автомобилестроения и высокотехнологичных услуг, связанных с научными исследованиями.
</a:t>
            </a:r>
            <a:endParaRPr lang="en-US" sz="1082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которые кормят страну
</a:t>
            </a:r>
            <a:pPr algn="ctr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и западные районы Франции известны зерновым хозяйством, молочным животноводством и развитой переработкой продукции. Благоприятный климат и высокая культура аграрного производства сделали сельские территории важной частью национальной экономики и продовольственной безопасности.
</a:t>
            </a:r>
            <a:endParaRPr lang="en-US" sz="1004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известная во всём мире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гастрономия соединяет местные продукты, ремесленные навыки и высокие стандарты сервировки. Сыры, хлеб, вина и региональные блюда поддерживают репутацию страны как центра кулинарной культуры и усиливают интерес к её городам и провинциям.
</a:t>
            </a:r>
            <a:endParaRPr lang="en-US" sz="1059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 как часть ландшафта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Бордо, Бургундия, Шампань и долина Роны давно стали символами французского виноделия. Здесь виноградники формируют не только хозяйственную специализацию, но и узнаваемый культурный образ региона, который привлекает туристов и ценителей традиций.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гастрономические традиции
</a:t>
            </a:r>
            <a:endParaRPr lang="en-US" sz="24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402062"/>
            <a:ext cx="4788300" cy="22885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регионы Франции и их специализация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2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административного деления Франции и региональных экономических характеристик
</a:t>
            </a:r>
            <a:endParaRPr lang="en-US" sz="623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природные условия и положение регионов определяют их хозяйственную роль и туристическую привлекательность.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регион концентрирует управление и финансы, а юг и горные районы сильнее ориентированы на туризм, рекреацию и специализированное хозяйство.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Европейский союз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Страна-основатель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относится к числу государств, с которых началась европейская интеграция. Её участие в объединении связано не только с историей, но и с постоянным влиянием на общие правила и приоритеты ЕС.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вес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остаётся одним из главных центров европейской политики наряду с Берлином. Именно здесь формируются подходы к экономической координации, безопасности и крупным международным переговорам.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активно участвует в обсуждении сельскохозяйственной политики, климатических мер и оборонного сотрудничества. Эти направления особенно важны для стран союза, потому что затрагивают продовольствие, экологию и безопасность.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Шенгенской зоне и еврозоне усиливает мобильность людей, товаров и капитала. Для Франции это означает более тесную связь с соседями и лучшее включение в европейскую экономику.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и 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Внешнеполитический авторитет Франции поддерживается развитой дипломатией, транспортной сетью и сильной экономикой. Благодаря этому страна сохраняет заметную роль в принятии решений на континентальном уровне.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туристических центров Франции, 2024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центры Франции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опирается не на один объект, а на сеть городов, музеев, побережий и горных районов, которые работают на единый имидж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Париж и крупные культурные центры, но устойчивость туризма обеспечивается разнообразием маршрутов и сочетанием природы с наследием.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94478"/>
            <a:ext cx="335400" cy="26832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литература сформировала образ страны как пространства идей и общественных дискуссий. Произведения Виктора Гюго и Мольера давно вошли в мировую культурную классику и изучаются далеко за пределами Франции.
</a:t>
            </a:r>
            <a:endParaRPr lang="en-US" sz="1071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традиция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Каннский кинофестиваль сделал Францию важным центром мирового кино. Французская режиссура известна вниманием к авторскому стилю, а киноиндустрия укрепляет международный престиж страны.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фестивали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и музей Орсе демонстрируют масштаб французского художественного наследия. Здесь представлены произведения, которые помогают увидеть развитие европейского искусства от классики до импрессионизма и модерна.
</a:t>
            </a:r>
            <a:endParaRPr lang="en-US" sz="1071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 музеи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мода и издательское дело формируют современный культурный образ страны, где вкус, стиль и интеллектуальная жизнь тесно связаны. Это усиливает влияние Франции на мировые представления о культуре.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 и издательская культура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Франции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природы к мировому влиянию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схема, показывающая связь географии, хозяйства и международной роли Франции.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 вызовы развития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99650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регионами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Столичная агломерация и ведущие города развиваются быстрее, чем периферия. Это усиливает различия в занятости, доходах и доступе к услугам, создавая заметный территориальный дисбаланс.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099650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мигрантов требует эффективной языковой, образовательной и социальной адаптации. От того, насколько успешно она проходит, зависит устойчивость городской среды и общественная согласованность.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099650" y="3529875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Французской экономике необходимо модернизировать предприятия, развивать новые технологии и сохранять конкурентоспособность в условиях глобальной конкуренции. Особенно важны цифровизация и экологическая перестройка производства.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289425" y="11712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 и другие экстремальные явления всё сильнее влияют на сельское хозяйство, транспорт и города. Адаптация к климату становится не отдельной задачей, а долгосрочным направлением политики.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289425" y="2353600"/>
            <a:ext cx="36075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дебаты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Пенсионная система, молодёжная занятость и роль государства в экономике регулярно становятся предметом общественных споров. Эти дискуссии показывают высокую вовлечённость граждан в политическую жизнь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987302"/>
            <a:ext cx="4894200" cy="27277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цифрах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позволяют быстро увидеть масштаб страны, её географическое положение и экономическую роль в Европе.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сочетает крупную территорию, высокую плотность хозяйства и выгодное положение между Атлантикой, Ла-Маншем и Средиземным морем.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INSEE, Eurostat, 2024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страна контрастов и 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показывает, как географическое положение, история и хозяйственное развитие могут сформировать мощное европейское государство. Её сила — в сочетании столицы, регионов, экономики и культуры.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2026-06-03T02:27:31Z</dcterms:created>
  <dcterms:modified xsi:type="dcterms:W3CDTF">2026-06-03T02:27:31Z</dcterms:modified>
</cp:coreProperties>
</file>