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свете каждый миг мелодия родится…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нами каждый день.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начинается со звука, ритма и слуха. Сначала люди пели голосом, хлопали в ладоши и делали простые инструменты. Со временем появились песни разных народов, но их основа осталась общей: повтор, ритм, мелодия и настроение.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 каждый день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со звуков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Будильник торопит вставать, за окном щебечут птицы, а на кухне тихо шипит чайник. Если прислушаться, можно заметить, что эти звуки складываются в свой утренний ритм. Даже обычное начало дня иногда похоже на маленькую увертюру.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слушает и отвечает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слышны шаги, колёса, голоса людей и мягкий шорох листьев. Один звук появляется, другой ему отвечает, и мир будто ведёт беседу. Ребёнок может заметить, как в этом шуме рождается порядок и музыка.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тоже важна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звуками бывают паузы, и без них мелодия не звучит так ясно. Ребёнок, который внимательно слушает, понимает: тишина помогает услышать главное. Она словно даёт музыке сделать вдох перед следующей нотой.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звуки, которые идут один за другим и образуют музыкальную мысль. Её легко запомнить, потому что она звучит как цельная и понятная история.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бывает разной: короткой или длинной, плавной или прыгающей, весёлой или задумчивой. У каждой есть свой характер, как у хорошего сказочного героя.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мелодии есть повтор и ритм, она быстрее остаётся в памяти. Поэтому многие песни узнают уже с первых нот, даже если они совсем короткие.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мелодия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65125" y="3116978"/>
            <a:ext cx="2137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— шаги музыки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особенно хорошо показывает ритм. Он может звучать громко и чётко, а может вести музыку тихо, но очень уверенно.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легко услышать в хлопках. Они помогают почувствовать, когда звук появляется снова и снова, будто музыка шагает в такт.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марш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марш, хочется идти ровно и уверенно. Ритм делает движение собранным и помогает держать общий шаг.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делает музыку живой и бодрой, а медленный — спокойной и плавной. От него зависит, хочется ли танцевать или просто слушать.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или медленно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первый музыкальный инструмент
</a:t>
            </a:r>
            <a:endParaRPr lang="en-US" sz="307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умеет петь, говорить, шептать и звать. С его помощью люди передают радость, удивление и ласку, а иногда даже смешно изображают разных героев.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считалки и народные песни передавались от старших к младшим много поколений. Когда семья поёт вместе, ребёнок легко подхватывает знакомую мелодию и чувствует себя частью общего круга.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появляется, когда звук, ритм и слова соединяются в одну мелодию.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как музыка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лес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и шелест листьев создают тихое вступление дня. В этих звуках можно услышать повтор и мягкий ритм.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гром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стучат по крышам, а гром добавляет мощный звук. Природа будто меняет темп и громкость прямо на наших глазах.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моря и дыхание ветра напоминают спокойную музыку без нот. Такие звуки часто вдохновляют композиторов на новые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говорят по-разному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тонко и выразительно, а флейта звучит легко и светло. У каждого инструмента свой голос, поэтому вместе они могут рассказывать разные музыкальные истории.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Клавишные и 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умеет звучать тихо и громко, а барабан помогает держать ритм. Когда инструменты играют вместе, их звуки соединяются, как дружная команда на сцене.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музыка словно зовёт прыгать, улыбаться и играть. Она делает шаги легче, а день — чуть ярче.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меняет настроение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помогает отдышаться, посидеть тихо и собраться с мыслями. Под неё приятно мечтать или отдыхать после шумного дня.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музыка говорит: «Сейчас происходит что-то важное!». Она помогает почувствовать праздник, гордость и особый момент.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музыка умеет утешать и согревать. Иногда одна мелодия способна поддержать лучше добрых слов и сделать сердце спокойнее.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история с музыкой кажется живой и яркой. Звуки словно рисуют волшебный мир, где каждый герой звучит по-своему.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сразу узнать героя: у доброго звучит светлый мотив, у смешного — озорная мелодия, а у таинственного — тихие и осторожные звуки.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сказке становится весело, тревожно или опасно, музыка подсказывает это без слов. Поэтому зрителю легче следить за сюжетом и понимать чувства персонажей.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сказках и мультфильмах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поют народы мира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 костра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стране дети поют весёлую песню о дороге, ветре и доме. Рядом звучит бубен, и все подхватывают припев. Так простая мелодия превращается в общий радостный круг, где каждому хочется подпевать.
</a:t>
            </a:r>
            <a:endParaRPr lang="en-US" sz="1195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на празднике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стране на площади звучит звонкая песня для танца. Дети в ярких костюмах двигаются в ритме, а мелодия будто зовёт улыбаться. У каждого народа свой голос, но радость в песне узнаётся сразу.
</a:t>
            </a:r>
            <a:endParaRPr lang="en-US" sz="124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о доме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далеко ребёнок слышит тихую песню о семье, природе и тепле родного дома. Она может быть спокойной или задорной, но в ней всегда живёт память о традициях. Поэтому народные песни так легко трогают сердце.
</a:t>
            </a:r>
            <a:endParaRPr lang="en-US" sz="116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дети поют вместе, и класс звучит как дружный хор. Так легче слышать друг друга, попадать в ритм и радоваться общему успеху.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школе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произведения, школьники замечают, как меняются темп, громкость и высота звуков. Это помогает внимательнее вслушиваться и лучше понимать настроение музыки.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под музыку делают урок живым и весёлым. Когда дети хлопают, шагают или покачиваются, они быстрее чувствуют ритм и запоминают его без скуки.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песни помогают помнить праздники, даты и важные события. А ещё они объединяют класс, потому что петь вместе всегда немного веселее, чем одному.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5" y="1736750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заметить, как музыка начинается, а потом — чем она заканчивается. Тогда произведение становится похожим на маленькую историю с ясным входом и выходом.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 и тихо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внимание, где музыка звучит сильнее, а где почти шепчет. Такие перемены помогают понять, какие чувства композитор хотел показать слушателю.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 медленнее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музыка ускоряется или замедляется, настроение тоже меняется. Это похоже на шаги: то бодрые и быстрые, то спокойные и осторожные.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музыка, тело само хочет откликнуться. Можно шагать, хлопать или покачиваться в такт, и тогда ритм становится понятнее, а мелодия — почти осязаемой.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движение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движения показывают разный характер музыки. Под марш хочется идти ровно и смело, а под лёгкую мелодию — кружиться, подпрыгивать и улыбаться.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легко остаются в памяти, потому что в них часто повторяются слова и мелодические обороты. Мозгу нравится такой порядок — он словно быстро узнаёт знакомого друга.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память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поздравления, колыбельные и школьные песни запоминаются быстрее обычных фраз. Стоит услышать несколько нот, и мелодия уже тихонько стучится в голову.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важные минуты жизни: праздник, поездку, семейный вечер или первый школьный концерт. Потом одна мелодия может вернуть доброе воспоминание сразу.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 к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обычный звук превращается в мелодию, песню или пьесу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исполнитель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сочиняет музыку и записывает её нотами, чтобы другие могли её узнать и сыграть. Он придумывает, какой будет мелодия, ритм и настроение будущего произведения.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оживляет запись своим голосом или инструментом. Один и тот же вальс у пианиста, скрипача или хора может звучать по-разному, но каждый раз остаётся узнаваемым.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750" y="2528378"/>
            <a:ext cx="331312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музыка делает для человека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поют вместе, они слушают друг друга и становятся дружнее. Одна мелодия может объединить класс, семью или целый праздник.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Дарит радость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мелодия помогает улыбнуться, потянуться и начать двигаться. Иногда она бодрит лучше, чем самый вкусный чай с печеньем, хотя чай тоже хорош.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Успокаивает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музыка помогает отдохнуть после шумного дня и почувствовать себя спокойно. Под неё легче замедлиться, послушать себя и немного помечтать.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дома, в школе, в кино, на улице и на праздниках. Она встречает нас чаще, чем мы замечаем, и делает обычный день теплее.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повсюду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мир — и он запоёт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рядом: в голосе, в шагах, в дожде и в сказке. Если слушать внимательно, можно найти мелодию почти в каждом дне — и это очень здорово.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2026-05-24T21:42:12Z</dcterms:created>
  <dcterms:modified xsi:type="dcterms:W3CDTF">2026-05-24T21:42:12Z</dcterms:modified>
</cp:coreProperties>
</file>