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уточняют признак предмета и делают речь точнее.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помогают избегать повторов, точнее выражать мысль и правильно строить словосочетания. В 6 классе важно научиться узнавать их, изменять по форме и различать близкие по смыслу слова.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определительные местоимения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разряда определительных местоимений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сам и самый выражают разные оттенки значения: одно показывает действие без посторонней помощи, другое — усиление признака или его высшую степень.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разряду относятся слова весь, всякий, каждый, любой. Они обозначают обобщённый признак и помогают говорить о предмете не конкретно, а в общем виде.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Иной и другой указывают на отличие от прежнего или ожидаемого. Все эти слова отвечают на вопрос какой? и уточняют смысл высказывания.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«Определительные местоимения» для 6 класса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определительных местоимений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слова разряда, их значение и типичные примеры употребления.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определяется контекстом: одно и то же слово может подчёркивать целое, повторяемость, личное действие или усиление признака.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определительное местоимение стоит перед существительным и вместе с ним образует словосочетание: весь класс, каждый день, другой ответ. Так смысл становится точнее и естественнее.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согласуются с существительным по роду, числу, а некоторые — и по падежу. Поэтому важно следить за формой, особенно в письменной речи и при наличии предлога.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 существительным
</a:t>
            </a:r>
            <a:endParaRPr lang="en-US" sz="42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«Определительные местоимения»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значений внутри разряда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 одного разряда помогают передавать не только общий признак, но и оттенки смысла в речи и тексте.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школьной речи встречаются слова, связанные с распределённостью и целостностью; реже — оттенки различия и усиления признака.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«каждый»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обозначает отдельный предмет из ряда одинаковых или похожих предметов. Важно, что исключений нет: речь идёт о всех по одному.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исключений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указывает на регулярность действия или события: каждый день, каждый раз. Оно помогает передать привычный порядок и постоянство.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каждый делает мысль ясной и конкретной: Каждый ученик получил задание. Такое употребление особенно удобно в учебной и разговорной речи.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«весь» и значение целого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весь показывает предмет полностью, без деления на части: весь класс, вся тетрадь, всё лето. Оно передаёт охват целого объекта или времени.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этого местоимения зависят от рода и числа: весь, вся, всё, все. По форме легко увидеть, с каким существительным оно связано.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весь помогает выразить полноту, завершённость и общий объём. Поэтому оно часто используется там, где важно подчеркнуть целостность предмета или события.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«сам» и «самый»: в чём разница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похожи по звучанию, но смысл у них разный. В одном случае говорится о самостоятельности, в другом — об усилении признака.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означает действие, выполненное лично, без посторонней помощи: сам решил, сама пришла. Здесь слово связано с действием и участием лица.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усиливает признак и показывает его крайнюю степень: самый высокий, самая трудная задача. Оно помогает сравнить предметы по силе признака.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если одно слово подставляют вместо другого. Чтобы не путаться, нужно проверять, что именно сообщает слово: действие или степень признака.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определительное местоимение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разряд слова по значению, форме и роли в предложении.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определительных местоимений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изменяются определительные местоимения и с какими существительными они употребляются.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местоимений согласуются с существительным и помогают точно выразить род, число и падеж.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 теме «Определительные местоимения»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и связь слов в словосочетании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употребляется в нейтральном виде: каждый, сам, самый. По нему легче понять значение и определить разряд.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Связь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показывает, с каким словом связано местоимение, и помогает правильно выбрать и написать форму, особенно после предлогов.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Изменение по падежам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меняется в зависимости от контекста: у каждого, с каждым, о каждом; у самого, к самому, о самом.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учебных ошибок по теме «Определительные местоимения»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определительных местоимений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коротких предложениях и при выборе формы после предлога, когда нужно быстро определить значение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путаница между «сам» и «самый»; реже встречаются ошибки в согласовании и выборе разряда.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и указательные местоимения: различие
</a:t>
            </a:r>
            <a:endParaRPr lang="en-US" sz="4236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признак обобщённо: каждый, весь, сам, иной. Они не показывают конкретный предмет, а лишь уточняют его значение в целом.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соотносят речь с конкретным предметом или признаком: этот, тот, такой, столько. Они помогают точно указать, о чём именно идёт речь.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30380" y="5947147"/>
            <a:ext cx="5376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определительных местоимений в речи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делают фразу яснее и помогают не повторять одни и те же слова, особенно в коротких сообщениях и ответах у доски.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общении такие слова встречаются очень часто: каждый день, весь дом, сам пришёл, другой вариант. Они звучат естественно и понятно.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разговорная речь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они подчёркивают целостность, повторяемость и отличие. Благодаря этому описание становится более живым и заметным.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текста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говорящий показывает личное участие, усиление признака или выбор из нескольких вариантов. Это помогает точнее передать нужный смысл.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мыслью автора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810096"/>
            <a:ext cx="9042900" cy="48672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разбора предложений по теме «Определительные местоимения»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примеров из предложений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слово в предложении влияет на значение и синтаксическую роль.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местоимения определяет его роль в предложении, поэтому при разборе важно учитывать не только форму, но и контекст.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определительного местоимения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последовательно определить значение, форму и синтаксическую роль слова в предложении.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похожие слова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«другой» и «иной» действительно выражают отличие, но они не называют предмет, а только сравнивают его с уже известным вариантом.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«этот», «тот», «такой» относятся к указательным местоимениям. Они указывают на конкретный предмет или признак, а не на обобщённое значение.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«один» нужно проверять по контексту: оно может быть числительным или местоимением. Если слово лишь уточняет признак, оно относится к определительным.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по теме «Определительные местоимения»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значений разряда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объединяет одна особенность: они не называют предмет, а помогают точнее охарактеризовать его признак в речи.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строится вокруг обобщённого признака, но внутри него есть разные оттенки смысла: целое, выбор без исключения, личное действие, усиление и отличие.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определительных местоимениях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помогают точно выражать мысль и показывают обобщённый признак предмета. Если знать их значения, формы и падежи, проще писать без ошибок и уверенно разбирать предложения.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2026-05-23T08:07:30Z</dcterms:created>
  <dcterms:modified xsi:type="dcterms:W3CDTF">2026-05-23T08:07:30Z</dcterms:modified>
</cp:coreProperties>
</file>