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Нахождение числа по его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целое по одной доле — просто и понятно.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это встречается каждый день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помогают в магазине, на уроках и дома: по скидке узнать цену, по части конфет найти всё количество, а по части пути — весь маршрут. Математика сразу становится ближе к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правила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какая часть числа дана: половина, треть, четверть или другая доля. От этого зависит, на какое число будет умножение.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находят значение одной доли и узнают, сколько таких долей составляет целое. Если дана половина, число частей равно двум; если треть — трём.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12 — это половина, значит целое число 24. А если 8 — это четверть, то целое равно 32. Правило одно, а примеры разные.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целого на рисунке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с равными частями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показывает, сколько одинаковых частей есть у целого. Одна часть выделяется цветом, остальные остаются спокойными. По такому изображению легко понять, сколько ещё частей нужно добавить.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и набор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удобно делить на равные сектора, а одинаковые предметы — на группы. Так сразу видно, где часть, а где всё целое. Рисунок помогает не запутаться в счёте.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половина, нужно просто удвоить число. Это самый удобный и быстрый случай для проверки правила на простых примерах.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означает две равные части, поэтому целое находят умножением на это число.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целое, если известна треть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 — это одна из трёх равных частей целого. Если известна одна треть числа, нужно умножить её значение на 3.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1/3 равна 4, то целое число 12. Если 1/3 равна 9, то получается 27. Три одинаковые части складываются в одно целое.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помогает быстро решать задачи, где предметы разделены на три группы. Главное — не забыть, что дана именно одна часть, а не всё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целое, если известна четверть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это одна из четырёх равных частей. Если известна одна четверть числа, целое находят умножением на 4.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1/4 равна 5, то целое 20. Если 1/4 равна 8, то получается 32. Четыре части складываются в полный предмет или число.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часто встречается в задачах про фигуры, время и наборы предметов. Поэтому полезно сразу узнавать её по слову «четверть».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в задаче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найти целое по известной доле.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Проценты как особые части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целого — это 25%. Когда дана такая часть, целое находят умножением на 4. Это удобно в простых задачах.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пятая части — это 20%. Если известна такая доля, целое находят умножением на 5. Процент помогает связать дробь и жизненный пример.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50%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целого записывается как 50%. Если известны 50%, можно найти всё число, умножив часть на 2.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и полоска как помощники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выделена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длинной полоске одна секция окрашена, а остальные остаются светлыми. Сразу видно, что это только часть целого, а не весь отрезок. Такой рисунок особенно помогает, когда нужно посчитать конфеты, шаги или метры пути.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кусочки рядом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Полоска, разделённая на одинаковые части, показывает, сколько долей образуют целое. Ребёнок видит: одна часть — это лишь начало, а дальше нужно мысленно добавить такие же кусочки. Так правило становится наглядным и совсем не страшным.
</a:t>
            </a:r>
            <a:endParaRPr lang="en-US" sz="1195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Целое легко собрать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части одинаковые, их можно как будто сложить обратно в одну длинную ленту. Тогда понятно, почему нужно умножать: одна доля известна, а остальные такие же. Этот образ помогает не путать часть и целое в задаче.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250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 действие назад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целое найдено правильно, обратное действие снова даёт известную часть. Например, из числа 24 легко получить 12, если взять половину, а 6 — если взять четверть.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Уверенный ответ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проверяет решение, ответ становится надёжнее и спокойнее. Это как маленькая защита от случайной ошибки: сначала решил, потом убедился, что всё совпало.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Поймать ошибку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заметить, не перепутали ли число долей. Если результат не возвращает исходную часть, значит, где-то был неверный шаг, и ответ нужно исправить.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обратным действием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таких задачах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выбрать неверное число для умножения. Если дана треть, нужно умножать на 3, а не на 2 или 4. Здесь важно сначала точно определить долю.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перепутать часть и целое. Если 8 — это четверть, то 8 является только одной частью, а всё число будет больше и составит 32.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проверить ответ. Иногда вычисление выглядит правильно, но при обратном действии не совпадает с условием. Проверка быстро показывает такой промах.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375" y="14194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975" y="3291505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37375" y="3284875"/>
            <a:ext cx="267900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условии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Половина, треть, четверть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сразу подсказывают, какую долю нужно искать. Услышав их, ученик понимает: известно не всё число, а только его часть, значит, нужно восстановить целое.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 доля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«часть» и «доля» тоже намекают на дробное отношение. Они говорят, что предмет или число уже разделены, и одна из частей дана в задаче.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Всего, целое, стало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понять, что ответ должен показать полный результат. Если спрашивают, сколько «всего» или «сколько стало», надо искать не часть, а целое число.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знаки в тексте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работают как маленькие указатели на дороге. Они помогают не свернуть не туда и выбрать правильное действие, чтобы быстро найти нужное число.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для тренировки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половина числа равна 11, нужно умножить 11 на 2. Получается 22 — целое число найдено, а правило сработало без лишних сложностей.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треть равна 4, целое составляют три такие части. Значит, 4 умножаем на 3 и получаем 12. Здесь всё очень понятно и ровно.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четверть числа равна 10, целое состоит из четырёх равных частей. Поэтому 10 умножаем на 4 и находим 40 — большой, но честный ответ.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25% числа равны 7, значит, одна пятая равна 7. Умножаем 7 на 4? Нет, здесь 25% — это четверть, поэтому получаем 28.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про конфеты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сосчитать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удобно показать три равные группы: в первой лежат 6 конфет, а две остальные пока пустые или отмечены точками. Такой рисунок делает задачу почти игрушечной и помогает увидеть целое без лишних догадок.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одинаковые кучки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лежат конфеты, и учитель просит представить их в трёх одинаковых кучках. В одной кучке уже известно 6 конфет. Значит, две другие кучки будут такими же, а всего получится 18 конфет.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значение одной части, а потом умножаем на количество частей. Так задача про дорогу превращается в простое вычисление без лишних сложностей.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километров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 весь путь, если 5 километров составляют одну пятую расстояния.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учебной задачи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записывают, какая часть дана: например, 12 — это половина числа. Такая короткая запись помогает сразу увидеть условие и не перепутать часть с целым.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выбирают действие: если дана половина, умножают на 2; если треть — на 3; если четверть — на 4. Всё очень логично и по порядку.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решение в тетради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обязательно пишут ответ. Например: 12 × 2 = 24. Так видно не только число, но и путь, по которому оно найдено.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оставить место для проверки. Если из 24 снова получается 12 как половина, значит, решение верное, а тетрадь радуется аккуратности.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часть не названа прямо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распознать скрытую долю и найти целое число без путаницы.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 целое всегда связаны. Если известно, сколько составляет одна доля, можно восстановить всё число, просто узнав количество равных частей в целом.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половины умножают на 2, для трети — на 3, для четверти — на 4. Главное — сначала понять, какая именно доля дана, а потом считать.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нужна обязательно. Она показывает, верно ли найдено целое, и помогает избежать смешных математических сюрпризов, когда 8 вдруг оказывается не тем числом.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который умеет находить целое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можно смело искать число по его части: узнать одну долю, умножить на число таких долей и проверить ответ. Математика любит аккуратность и внимательных учеников.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2026-05-24T11:56:56Z</dcterms:created>
  <dcterms:modified xsi:type="dcterms:W3CDTF">2026-05-24T11:56:56Z</dcterms:modified>
</cp:coreProperties>
</file>