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Осеева «Бабка»: рассказ о семье, памяти и доброте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забота бабушки становится особенно заметной после утраты: любовь, уважение и благодарность.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Осеева и её рассказы для детей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Александровна Осеева — советская детская писательница, создавшая короткие нравственные истории. Её сюжеты берут начало в знакомых ситуациях школы и семьи, а в центре почти всегда — понятная мораль. «Бабка» раскрывает домашнее тепло и ответственность за близких.
</a:t>
            </a:r>
            <a:endParaRPr lang="en-US" sz="1217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показана обычная семья, где бабушка много делает по дому и заботится о родных. Её ласка и труд становятся привычными, как будто так и должно быть всегда.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бабушки близкие по-новому смотрят на прошлое. Они вдруг остро замечают, сколько времени и сил она отдавала, сколько добрых дел оставалось без ответа.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строится на контрасте: повседневная привычка постепенно сменяется поздним сожалением. История учит видеть ценность близкого человека не после, а при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произведение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
</a:t>
            </a:r>
            <a:endParaRPr lang="en-US" sz="222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сюжета: от ежедневной заботы — к утрате, воспоминаниям и осмыслению.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в рассказе показана доброй, терпеливой и трудолюбивой. Она не ждёт похвалы: просто делает то, что нужно семье, и старается помогать каждый день.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бабушки в рассказе
</a:t>
            </a:r>
            <a:endParaRPr lang="en-US" sz="350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дома и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связан с ощущением домашнего уюта: спокойствием, вниманием к близким и постоянной готовностью поддержать. Даже простые бытовые сцены рядом с бабушкой становятся «тихим» доказательством любви.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44629"/>
            <a:ext cx="3709500" cy="13692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сюжете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нравственный конфликт связан не с поступками бабушки, а с отношением родных к её труду.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проблема — своевременное признание и благодарность: герои учатся ценить труд бабушки, когда он уже исчез из повседневной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рассказа В. Осеевой «Бабка».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семейной памяти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через добрые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 возникает из обычных поступков: помощи по дому, советов и участия в повседневной жизни. Именно такие мелочи создают чувство «своего» дома.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домашние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присутствует в быте незаметно: её действия повторяются, поэтому их легко не замечать. После ухода становится ясно, насколько эти привычки поддерживали семью.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как результат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кажется тёплым не сам по себе. В рассказе это тепло собирается из труда и внимания, которые дарит бабушка. Её забота становится основой семейного спокойствия.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после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бабушки больше нет, герои вспоминают не только слова, но и то, что она делала. Появляется понимание: благодарность должна быть не эпизодом, а ежедневной привычкой.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бабушки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бабушки показаны не как «выученная правильность», а как постоянный способ жить: делать нужное, терпеть неудобства и никого не обвинять.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черты — забота и трудолюбие: именно они формируют образ бабушки и объясняют, почему её отсутствие так болезненно ощущается в доме.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анализ текста рассказа В. Осеевой «Бабка».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помощь бабушки становится привычной. Семья перестаёт задумываться, сколько сил и времени она тратит ежедневно, потому что забота встроена в обычный распорядок.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труд воспринимается как естественная часть жизни: сегодня — то же самое, завтра — тоже. Поэтому благодарность не успевает появиться вовремя и звучит редко, или вовсе откладывается.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Невнимание усиливает контраст: когда бабушки больше нет, привычные действия превращаются в воспоминания. Герои как будто заново учатся видеть то, что раньше было «на фоне».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подводит к важной мысли: ценность близкого человека часто осознаётся после потери. Позднее сожаление становится последствием равнодушия к повседневному труду.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родные не замечают её труд сразу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создают чувство утраты
</a:t>
            </a:r>
            <a:endParaRPr lang="en-US" sz="2505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 в рассказе создают детали, связанные с бабушкой: её место в доме, личные вещи и следы привычной заботы. Простые предметы помогают почувствовать, что человека рядом больше нет.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передачи утраты на иллюстрации подходят пустой стул, платок, аккуратно сложенные вещи или тихая комната. Эти элементы создают ощущение памяти, тишины и грусти, не требуя особых событий.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привычки к пониманию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сюжета: от повседневной заботы — к запоздалому осмыслению её ценности
</a:t>
            </a:r>
            <a:endParaRPr lang="en-US" sz="1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Осеева показывает: внимание и добрые слова должны быть привычкой семьи, а любовь выражается заботой и уважением, особенно к старшим.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вывод — ценить близких нужно при жизни.
</a:t>
            </a:r>
            <a:endParaRPr lang="en-US" sz="259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произведения В. Осеевой «Бабка» (обобщение по тексту).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82718"/>
            <a:ext cx="4231200" cy="20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которые помогают понять смысл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фиксирует, как простые слова и образы раскрывают нравственные вопросы рассказа — заботу, память и сожаление.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раскрывается не сложными формулами, а понятными словами: когда замечаешь заботу вовремя, появляется благодарность, а после утраты — осмысление.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смысловые опоры рассказа В. Осеевой «Бабка».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и особенности стиля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ясный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обычными словами, близкими школьникам. Сюжет легко представить: дом, ежедневные дела и разговоры. Отсюда возникает ощущение правды — события похожи на реальную жизнь.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как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важны предметы повседневности: то, что всегда рядом, и то, чего вдруг не стало. Такие детали делают чувство утраты ощутимым и конкретным.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точные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лаконичны, поэтому смысл передаётся без лишних объяснений. Это усиливает внутренний ритм текста: привычка сменяется вниманием, а внимание — раскаянием и пониманием.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и тихая 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нагнетает эмоции, а сохраняет спокойный тон. Благодаря этому лучше видно главное — не громкие слова, а тихая доброта бабушки и последствия невнимательности к ней.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сюжета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росту происходит постепенно: сначала герой замечает пустоту, затем собирает в памяти детали повседневной заботы. Так появляется зрелое чувство — благодарность.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низкая точка связана с утратой, а рост в финале показывает внутреннее взросление. Рассказ убеждает: ценность близких заметнее, когда её уже не хватает.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эмоциональной динамики по развитию событий в рассказе В. Осеевой «Бабка» (без числовых измерений из текста).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иллюстрации к рассказу
</a:t>
            </a:r>
            <a:endParaRPr lang="en-US" sz="2516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домашний интерьер и спокойную сцену: пожилая женщина и ребёнок или внук. Важно показать простые вещи быта, чтобы было понятно, что её забота — часть ежедневной жизни семьи.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должна передавать настроение, а не только событие: тишину, уважение, печаль и тёплую память. Подойдут приглушённые цвета и мягкие детали, напоминающие уют и семейное тепло.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понятен пятиклассникам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близкие помогают каждый день, и это становится привычным. Пятиклассникам знакомо ощущение: заботу замечают не сразу, потому что она кажется «так и должно быть».
</a:t>
            </a:r>
            <a:endParaRPr lang="en-US" sz="1774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осознания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утрата, и герои начинают иначе смотреть на то, что раньше не ценили. Возникает мысль: важно говорить «спасибо», замечать труд и помогать дома вовремя.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связывает мораль с повседневностью: забота родителей и бабушек — это реальная работа и ответственность. Рассказ подталкивает к внимательному отношению к близким.
</a:t>
            </a:r>
            <a:endParaRPr lang="en-US" sz="1651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рассказа
</a:t>
            </a:r>
            <a:endParaRPr lang="en-US" sz="317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нравственные проблемы проявляются в поступках и чувствах героев и почему они связаны между собой.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говорит не только о бабушке, но и о том, как люди относятся друг к другу: благодарность вырастает из внимания, а невнимание приводит к сожалению.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и смысловым акцентам рассказа В. Осеевой «Бабка».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видеть ежедневную заботу родных и отвечать на неё вниманием. Бабушка становится символом бескорыстной любви, которая особенно дорога после потери.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вывод: доброту нужно замечать вовремя.
</a:t>
            </a:r>
            <a:endParaRPr lang="en-US" sz="2651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произведения В. Осеевой «Бабка» (обобщение по тексту).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рассказ В. Осеевой «Бабка»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 о благодарности, уважении к старшим и ценности семейной памяти. Его урок простой: доброту нужно замечать вовремя. Тогда забота становится надёжной опорой.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2026-05-13T01:02:00Z</dcterms:created>
  <dcterms:modified xsi:type="dcterms:W3CDTF">2026-05-13T01:02:00Z</dcterms:modified>
</cp:coreProperties>
</file>