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поверхность на плане и карте. Часть 2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и отметки высот помогают увидеть форму земной поверхности.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сегодня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научимся читать неровности поверхности: определять высоты, понимать горизонтали, сравнивать крутизну склонов и узнавать основные формы рельефа на карте.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из части 1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 карта показывают местность сверху, как будто мы смотрим на неё с высоты. Так проще заметить дороги, реки, границы и взаимное расположение объектов.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изображает небольшой участок подробно, поэтому на нём видно больше деталей. Карта охватывает большую территорию, но отдельные объекты показываются менее крупно.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 сколько раз уменьшена местность на бумаге или экране. По нему можно оценить расстояния между объектами и размеры участка.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помогает связать карту со сторонами горизонта. Если правильно определить север, юг, запад и восток, читать карту становится намного легче.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читать рельеф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 силы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рельефу выбирают маршрут заранее, чтобы не тратить силы на неожиданные подъёмы и спуски. Карта подсказывает, где путь будет короче, а где безопаснее.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склоны, овраги и обрывы могут замедлить движение или сделать его опасным. Особенно это важно при походах, экскурсиях и работе на местности.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проход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Перевалы, низины и возвышенности помогают найти удобный проход через местность. Зная рельеф, проще избежать лишних препятствий и выбрать более надёжный путь.
</a:t>
            </a:r>
            <a:endParaRPr lang="en-US" sz="12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изображения рельефа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Горизонтали соединяют точки с одинаковой высотой. По их форме можно увидеть холмы, понижения и вытянутые формы рельефа без лишних подписей.
</a:t>
            </a:r>
            <a:endParaRPr lang="en-US" sz="1311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высот помогает быстро сравнить низкие и высокие участки. Обычно разные интервалы высот показывают разными цветами или оттенками.
</a:t>
            </a:r>
            <a:endParaRPr lang="en-US" sz="1311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Послойная окраска делает карту наглядной: низины, равнины и горные районы легко отличить по цвету. Это удобно для быстрого общего просмотра.
</a:t>
            </a:r>
            <a:endParaRPr lang="en-US" sz="1311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Высотные отметки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отметка показывает высоту одной конкретной точки над уровнем моря. Она помогает точно узнать, насколько высока вершина, дорога или другая точка местности.
</a:t>
            </a:r>
            <a:endParaRPr lang="en-US" sz="131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сечения и горизонтали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сечения показывает, насколько отличаются соседние горизонтали. Чем меньше этот шаг, тем подробнее карта и тем лучше видны изменения рельефа.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сечение делает рельеф более точным, а замкнутые горизонтали помогают отличить возвышенность от понижения.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«Горизонтали и рельеф»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Замкнутые линии и что они означают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 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замкнутые горизонтали идут к центру с увеличением высоты, перед нами горка. Каждая следующая линия показывает более высокий уровень поверхности.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к центру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высоты уменьшаются к центру, замкнутые линии обозначают котловину. Она выглядит похоже на горку, поэтому особенно важны числа на горизонталях.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цифрам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высот не дают ошибиться, если форма похожа на другую. Сначала читают цифры, а затем смотрят направление изменения высоты.
</a:t>
            </a:r>
            <a:endParaRPr lang="en-US" sz="12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направление склона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 показывают, куда по склону идёт снижение высоты.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Крутой или пологий склон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видно, что плотность горизонталей отражает крутизну склона: чем линии ближе, тем подъём резче.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Крутой склон имеет более плотные горизонтали, поэтому его сложнее преодолевать, чем пологий.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теме «Горизонтали и крутизна склона»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Горка, котловина, хребет и долина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Котловина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Котловина тоже имеет замкнутые горизонтали, но к центру высоты уменьшаются. Часто её узнают по бергштрихам, направленным внутрь понижения.
</a:t>
            </a:r>
            <a:endParaRPr lang="en-US" sz="1211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Хребет — это вытянутая возвышенность. На карте его показывают удлинённой системой горизонталей, которая образует линию наибольших высот.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 — вытянутое понижение между возвышенностями. Обычно по её дну проходит река или ручей, а горизонтали направлены вдоль русла.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 изображается замкнутыми горизонталями, у которых высота возрастает к центру. По числам на линиях легко понять, где находится вершина.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Седловина, овраг, балка, плато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Седловина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Седловина — это пониженный участок между двумя возвышенностями. На карте она выглядит как «перемычка», через которую удобно перейти с одного склона на другой, если перепад высот невелик.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образуется там, где вода сильно размывает поверхность. Его показывают узкими, глубоко врезанными линиями с резкими перепадами высот; передвижение здесь обычно затруднено и требует обхода.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 похожа на овраг, но обычно менее глубокая и более широкая. Она тоже вытянута в длину, поэтому по горизонталям легко заметить направление понижения и общий изгиб поверхности.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 — это высокая, сравнительно ровная поверхность. Горизонтали на таких участках расположены редко, потому что высота меняется медленно, а уклоны часто остаются небольшими.
</a:t>
            </a:r>
            <a:endParaRPr lang="en-US" sz="11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1: распознай форму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подписи высот и направление линий. Если значения к центру уменьшаются, перед тобой котловина. Если числа растут, это вершина или холм.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подсказку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спеши отвечать, если формы похожи. Иногда только одна мелкая деталь — бергштрих, номер горизонтали или вытянутая форма — помогает правильно назвать объект рельефа.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линии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посмотри на форму горизонталей. Замкнутые линии с увеличением высоты к центру обычно показывают горку, а вытянутое понижение между возвышенностями — долину.
</a:t>
            </a:r>
            <a:endParaRPr lang="en-US" sz="13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2: какая точка выше?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точки по подписи высоты и положению относительно горизонталей. Важно смотреть не только на цифры, но и на номер ближайшей линии.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B выше точки A и C. Если подписей нет, ориентируются на горизонтали: чем выше номер линии, тем больше высота.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рисунок карты с горизонталями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3: где уклон круче?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крутизну оценивают по расстоянию между горизонталями. Чем меньше промежуток между линиями, тем труднее подъём и спуск на этом участке.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2 круче: горизонтали расположены плотнее, значит подъём там резче, чем на участке 1.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фрагмент карты, сравнительная схема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Практикум 4: выбираем маршрут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школьному фрагменту карты с горизонталями и формами рельефа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простой профиль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профиля по линии на карте с горизонталями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рельефа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026825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заметить штрихи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Бергштрихи нельзя игнорировать: они показывают направление вниз по склону. Без них можно перепутать верх и низ формы, особенно у замкнутых горизонталей.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783654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Забыть шаг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сечения тоже важна. Если не учитывать шаг между горизонталями, трудно понять, насколько подробно карта передаёт рельеф и насколько точно можно его читать.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5540465" y="17679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Судить по расстоянию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горизонтали не бывают одинаковыми по крутизне с раздвинутыми. Плотность линий сразу показывает, где подъём резче, а где склон идёт мягко.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7297291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Пропустить цифры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высот помогают проверить вывод. Если смотреть только на форму линий, легко ошибиться, а числа рядом с горизонталями быстро уточняют ответ.
</a:t>
            </a:r>
            <a:endParaRPr lang="en-US" sz="1222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1768058"/>
            <a:ext cx="15660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Горка или котловина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принять котловину за горку. Нужно смотреть, растут ли высоты к центру или уменьшаются; одна и та же форма линии может означать разные объекты.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рельефа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рельефа по карте и горизонталям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короткие вопросы по карте: определите значение высотной отметки, признак крутого склона, отличие горки от котловины и выбор удобного маршрута.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 умеете читать горизонтали и подписи высот, вы сможете быстро объяснить рельеф и выбрать безопасный путь.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мини-тест по теме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 карте становится понятным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можете читать рельеф так же, как текст: по линиям, цифрам и их расположению. Эти знаки помогают понять местность заранее и выбрать более удобный и безопасный маршрут.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2026-07-26T09:23:22Z</dcterms:created>
  <dcterms:modified xsi:type="dcterms:W3CDTF">2026-07-26T09:23:22Z</dcterms:modified>
</cp:coreProperties>
</file>