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сказка о подарках, дружбе и тёплом сердце.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 том, что надо дарить
</a:t>
            </a:r>
            <a:endParaRPr lang="en-US" sz="292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Подарок, который радует
</a:t>
            </a:r>
            <a:endParaRPr lang="en-US" sz="2736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лесной деревне готовятся к празднику и выбирают подарки друзьям. Здесь важно понять: подарок — это не только вещь, но и помощь, улыбка, внимание и доброе слово, от которых радостно и дарителю, и тому, кто получает сюрприз.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деревня и её герои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Домики у лесной опушки
</a:t>
            </a:r>
            <a:pPr algn="l" indent="0" marL="0">
              <a:lnSpc>
                <a:spcPct val="100000"/>
              </a:lnSpc>
              <a:buNone/>
            </a:pPr>
            <a:r>
              <a:rPr lang="en-US" sz="17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самой кромки леса стоит маленькая деревня с аккуратными домиками. Между ними тянутся тропинки, а у крылечек стоят корзинки и банки с запасами. Всё вокруг выглядит уютно, словно здесь живёт тёплая сказка.
</a:t>
            </a:r>
            <a:endParaRPr lang="en-US" sz="1719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Луша, Ёжик Тёпа и Миша
</a:t>
            </a:r>
            <a:pPr algn="l" indent="0" marL="0">
              <a:lnSpc>
                <a:spcPct val="100000"/>
              </a:lnSpc>
              <a:buNone/>
            </a:pPr>
            <a:r>
              <a:rPr lang="en-US" sz="17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Луша шустрая и любопытная, Ёжик Тёпа любит порядок, а мальчик Миша добрый, но иногда долго думает. Вместе они учатся замечать друг друга и понимать, что каждому нужен свой особенный подарок.
</a:t>
            </a:r>
            <a:endParaRPr lang="en-US" sz="1710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Мудрый Старый Сов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 на старом дереве живёт Старый Сов. Он говорит спокойно и умеет слушать. Когда он появляется на полянке, всем сразу хочется вести себя тише, но не от страха, а от уважения и доверия.
</a:t>
            </a:r>
            <a:endParaRPr lang="en-US" sz="17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Празднику Светлячков жители начинают спорить, какие подарки лучше. Одни выбирают яркие и красивые вещи, другие — полезные, а третьи совсем теряются и не знают, с чего начать.
</a:t>
            </a:r>
            <a:endParaRPr lang="en-US" sz="1152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Старшие и дети пытаются угадать, что обрадует друзей больше всего. Постепенно становится ясно: самый удачный подарок тот, который сделан с заботой и подходит именно этому человеку.
</a:t>
            </a:r>
            <a:endParaRPr lang="en-US" sz="1152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помогает героям понять важный секрет. Ценность подарка не в блеске и не в цене, а в внимании к тому, кому он предназначен.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праздника
</a:t>
            </a:r>
            <a:endParaRPr lang="en-US" sz="328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Старого Сова
</a:t>
            </a:r>
            <a:endParaRPr lang="en-US" sz="306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Сов объясняет, что хороший подарок начинается с доброго сердца. Он вспоминает маленькую шишку, которую однажды вовремя подарили другу, и этот простой знак внимания очень его обрадовал.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словам Сова, подарок должен подходить человеку, а не просто быть красивым. Если в нём есть забота и понимание, даже маленькая вещь становится по-настоящему ценной.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Миша придумывал подарок
</a:t>
            </a:r>
            <a:endParaRPr lang="en-US" sz="2991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Миша решает подарить всем блестящие камушки из речки. Ему кажется, что они очень красивые и понравятся каждому жителю деревни.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Неожиданная ошибка
</a:t>
            </a:r>
            <a:pPr algn="l" indent="0" marL="0">
              <a:lnSpc>
                <a:spcPct val="100000"/>
              </a:lnSpc>
              <a:buNone/>
            </a:pPr>
            <a:r>
              <a:rPr lang="en-US" sz="1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мальчик замечает, что камушки уже знакомы всем и не подходят каждому другу. Красота есть, а настоящей пользы и личного смысла пока нет.
</a:t>
            </a:r>
            <a:endParaRPr lang="en-US" sz="1747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идея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Миша начинает думать внимательнее и понимает: лучший подарок тот, который нужен именно этому человеку. Так простая вещь превращается в добрый сюрприз.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хороший подарок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шагов, которая показывает, как из внимания и заботы появляется удачный подарок.
</a:t>
            </a:r>
            <a:endParaRPr lang="en-US" sz="87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450" y="1438630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850" y="1486730"/>
            <a:ext cx="700500" cy="56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5550" y="1430330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для Белки Луши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Коробочка для запасов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Миша делает для Луши самодельную коробочку, куда удобно складывать орешки. Такая вещь помогает белке наводить порядок и беречь запасы.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вместе с подарком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просто дарит коробочку, а помогает собрать орехи. Луша понимает, что подарок стал особенно тёплым, потому что в нём есть забота и совместное дело.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любимому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Луша любит, когда её замечают и слушают. Поэтому подарок радует её ещё сильнее: он показывает, что Миша знает её привычки и думает о ней.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5998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для Ёжика Тёпы
</a:t>
            </a:r>
            <a:endParaRPr lang="en-US" sz="3300" dirty="0"/>
          </a:p>
        </p:txBody>
      </p:sp>
      <p:sp>
        <p:nvSpPr>
          <p:cNvPr id="7" name="Text 1"/>
          <p:cNvSpPr txBox="1"/>
          <p:nvPr/>
        </p:nvSpPr>
        <p:spPr>
          <a:xfrm>
            <a:off x="646050" y="1721275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Тёпа очень любит, когда вокруг всё разложено по местам. Поэтому Миша делает для него яркие ярлычки для полок, и порядок становится понятнее и веселее.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они вместе раскладывают листья по коробкам. Подарок помогает в любимом деле, а ещё превращает обычную уборку в занятие, которое хочется продолжать.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Старого Сова подарок подобрать труднее всего. У него уже есть почти всё нужное, поэтому Миша и дети сначала задумываются, что же его по-настоящему порадует.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понимают, что Сову не хватает не вещей, а внимания. Ему приятно, когда рядом сидят слушатели и никто не торопится уходить.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дети приходят к его дереву, слушают истории и задают вопросы. Сов улыбается, потому что получает самый тёплый подарок — добрую компанию.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случай показывает важную мысль: иногда лучший подарок нельзя положить в коробку. Его можно подарить только сердцем и временем, проведённым вместе.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неожиданный подарок
</a:t>
            </a:r>
            <a:endParaRPr lang="en-US" sz="305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473064"/>
            <a:ext cx="5742000" cy="130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3027077"/>
            <a:ext cx="5742000" cy="1300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чувствуют герои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470575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даритель волнуется
</a:t>
            </a:r>
            <a:pPr algn="l" indent="0" marL="0">
              <a:lnSpc>
                <a:spcPct val="100000"/>
              </a:lnSpc>
              <a:buNone/>
            </a:pPr>
            <a:r>
              <a:rPr lang="en-US" sz="7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Миша долго держит коробочку в лапках и оглядывается, всё ли получилось красиво. Ему немного тревожно: понравится ли подарок другу? Но как только он видит улыбку в ответ, волнение тает, а на душе становится очень легко.
</a:t>
            </a:r>
            <a:endParaRPr lang="en-US" sz="1358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3024588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 и благодарность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Луша сначала раскрывает глаза от неожиданности, потом бережно прижимает подарок к себе. Ей приятно не только получить вещь, но и понять, что о ней подумали. От такой заботы хочется сказать тёплое спасибо и сразу обнять друга.
</a:t>
            </a:r>
            <a:endParaRPr lang="en-US" sz="135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подарок начинается с внимания. Нужно заметить, чем любит заниматься друг, что ему нужно и что порадует его больше всего, а не просто выбрать первую красивую вещь.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предмет может обрадовать не всех. Карандаш нужен тому, кто рисует, книжка — тому, кто любит слушать сказки, а помощь — тому, кто устал или спешит.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становится особенно дорогим, когда он выбран с учётом характера человека. Тогда в нём есть не только вещь, но и забота, добрые слова и дружеское участие.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подарок должен подходить
</a:t>
            </a:r>
            <a:endParaRPr lang="en-US" sz="274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учат дарить лучше
</a:t>
            </a:r>
            <a:endParaRPr lang="en-US" sz="2521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случайный выбор превращается в внимательный и добрый подарок.
</a:t>
            </a:r>
            <a:endParaRPr lang="en-US" sz="85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6036600" cy="4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возвращается
</a:t>
            </a:r>
            <a:endParaRPr lang="en-US" sz="3500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542125" y="1205100"/>
            <a:ext cx="54282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праздника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ещё долго вспоминают тёплый вечер и хотят делать друг другу приятное не только по случаю праздника.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2125" y="2062688"/>
            <a:ext cx="54282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Луша делится орехами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приносит запас орехов тем, кто помогал ей. Она радуется, что угощение можно разделить с друзьями.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542125" y="2920300"/>
            <a:ext cx="54282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Тёпа наводит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 раскладывает вещи по местам и охотно помогает соседям. Теперь уборка идёт веселее и быстрее.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542125" y="3777900"/>
            <a:ext cx="54282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Миша собирает открытки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делает маленькие открытки для друзей. Он понимает, что добро можно дарить снова и снова.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украшения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Фонарики мягко светят между деревьями, а венки из листьев делают вечер похожим на настоящее чудо. Маленькие корзинки с сюрпризами добавляют ожидание и весёлое настроение.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детали праздника
</a:t>
            </a:r>
            <a:endParaRPr lang="en-US" sz="3131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общая радость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собираются вместе, даже простые вещи кажутся необыкновенными. Общий праздник соединяет героев, и каждый чувствует: радость становится больше, если делиться ею с другими.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один смешной бант делает сцену особенно весёлой и доброй. Он показывает, что в сказке можно смеяться без обид и насмешек.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огромный бант почти спрятал Лушу за коробкой
</a:t>
            </a:r>
            <a:endParaRPr lang="en-US" sz="2956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сюжету сказки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Дарить — значит не просто отдавать вещь, а замечать человека рядом. Важно подумать, что ему нужно, что его порадует и как сделать подарок тёплым.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сказки
</a:t>
            </a:r>
            <a:endParaRPr lang="en-US" sz="3300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маленький сюрприз становится ценным, если в нём есть доброе сердце. Простая помощь, улыбка или тёплое слово иногда радуют сильнее дорогой вещи.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учит, что настоящий подарок рождается из заботы. Когда человек дарит от души, он делает счастливее не только другого, но и самого себя.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учатся герои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наблюдения за другом рождается подходящий подарок и крепнет дружба.
</a:t>
            </a:r>
            <a:endParaRPr lang="en-US" sz="92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подарок для всей деревни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герои выбирают не отдельные вещи, а общий праздник. Песни, угощение и свечи-светлячки собирают всех вместе и делают вечер по-настоящему тёплым.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подарок особенно важен, потому что он радует сразу многих. Он напоминает: когда люди делают добро вместе, в деревне становится светлее и дружнее.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сказка напоминает: хороший подарок выбирают с вниманием, а не по цене. Когда в нём есть забота, добрые слова и желание порадовать другого, теплее становится всем.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2026-05-24T02:27:53Z</dcterms:created>
  <dcterms:modified xsi:type="dcterms:W3CDTF">2026-05-24T02:27:53Z</dcterms:modified>
</cp:coreProperties>
</file>