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Танзания: страна гор, саванн и Индийского океана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Танзании: горы, дикая природа, острова и живые традиции Африки.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Танзания и чем она известна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расположена в Восточной Африке, имеет выход к Индийскому океану и соседствует сразу с несколькими странами. Здесь находятся Додома, Дар-эс-Салам, Килиманджаро и Серенгети, а языки общения — суахили и английский.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природа Танзании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страны тянутся прибрежные равнины и морские территории, включая остров Занзибар. Здесь климат мягче, а природа связана с океаном, пальмами, пляжами и портовыми городами.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Танзании находятся высокогорья и вулканические районы. Самые известные из них связаны с Килиманджаро и Нгоронгоро, где перепады высот создают заметные различия в растительности и температуре.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плато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юг страны занимают обширные плато и саванны. Эти открытые пространства удобны для пастбищ, а также служат домом для многих крупных животных, которых можно увидеть во время сафари.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и севере расположены крупные озёрные территории, включая район озера Виктория. Вода здесь влияет на хозяйство людей, рыболовство и распределение поселений.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Килиманджаро: гора, которую видно издалека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Ухуру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 — самый высокий горный массив Африки, и его высота достигает 5895 метров. На вершине находится Ухуру, а сам массив считается спящим вулканом. Из-за огромной высоты гора выделяется над окружающими равнинами и заметна издалека.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Килиманджаро растут влажные тропические леса, где много влаги и тени. Выше начинаются вересковые заросли и каменистые участки, а ближе к вершине становится холодно. На самом верху сохраняются снег и ледники.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и люди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привлекает не только альпинистов, но и путешественников, которые хотят увидеть редкое сочетание экваториальной природы и снежной вершины. Для Танзании это один из самых узнаваемых символов страны и важная часть туристического образа.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объекты Танзании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показывают, насколько разнообразна природа страны: от высоких гор до морского побережья и больших равнин.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объединяет сразу несколько природных зон, поэтому её география особенно богата и привлекательна для путешествий.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географическим объектам Танзании на основе общеизвестных сведений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Танзании и сезонность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внутренние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 климат жаркий и влажный, а в глубине страны и особенно в горах температура заметно ниже. Такое различие связано с близостью океана и высотой местности над уровнем моря.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сезон дождей природа быстро оживает: травы становятся сочнее, реки и водоёмы наполняются водой. Для сельского хозяйства это важный период, потому что растения получают достаточно влаги для роста.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сухого сезона животные чаще собираются около водоёмов, поэтому их легче наблюдать в национальных парках. Именно в это время сафари особенно популярны у туристов.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влияет на посевы, пастбища и выбор повседневных занятий. Люди стараются учитывать погоду, чтобы планировать работу, поездки и уход за домашними животными.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сафари в национальных парках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маршрут сафари в Танзании и основные правила поведения в парке.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 и Великая миграция животных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стад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равнинам Серенгети ежегодно перемещаются миллионы гну, зебр и газелей. Животные ищут воду и свежую траву, поэтому их путь меняется вместе с сезонами и состоянием пастбищ.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миграция считается одним из самых известных природных явлений на континенте. Она показывает, как дикая природа зависит от воды, растительности и больших открытых пространств.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 стал настоящим символом дикой природы Танзании. Именно он привлекает сюда многих туристов, которые хотят увидеть огромные стада и редкое природное зрелище своими глазами.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национальные парки Танзании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парка своя природная специализация, поэтому вместе они защищают разные виды животных и ландшафтов.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дополняют друг друга: один известен миграцией, другой — кратером, третий — крупными животными и редкими ландшафтами.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известным национальным паркам Танзании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саванн Танзании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животные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Танзании можно увидеть львов, слонов, жирафов, буйволов и носорогов. Для многих школьников это место кажется почти живой энциклопедией природы, где крупные животные живут в привычной среде, а не в зоопарке.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Леопарды, львы и гиены связаны с длинной цепочкой жизни в саванне. Одни животные охотятся, другие спасаются, а равновесие поддерживается природными условиями, сезонными дождями и наличием пастбищ.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животных находится под охраной, потому что им угрожают браконьерство и сокращение мест обитания. Поэтому национальные парки и заповедники важны не только для науки и туризма, но и для сохранения будущего природы.
</a:t>
            </a:r>
            <a:endParaRPr lang="en-US" sz="8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Танзании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Суахили помогает людям из разных регионов общаться между собой, а английский нужен в учебе и деловой среде.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 очень велико, но общий язык общения поддерживает единство страны и облегчает совместную жизнь.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раздела о населении Танзании; этнических групп — более 120, языки — суахили и английский.
</a:t>
            </a:r>
            <a:endParaRPr lang="en-US" sz="6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культура суахили вошла в повседневную жизнь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Индийского океана появились торговые города, где смешивались африканские, арабские и индийские традиции. Так сформировалась культура суахили.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морскую торговлю в быт вошли специи, рис, кокос, новые формы музыки и архитектуры. Эти влияния особенно заметны в городах и портовых поселениях.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культура суахили видна в языке, одежде, кухне и праздниках. Блюда из рыбы, риса и мандази остаются привычной частью семейного стола.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Занзибара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пляжи и тёплые воды Индийского океана делают остров популярным местом для спокойного отдыха, купания и морских прогулок в любое время года.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специй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плантациях выращивают гвоздику, корицу, кардамон и другие пряности. Именно поэтому Занзибар часто называют островом специй, а его рынки особенно ароматны и колоритны.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Стоун-Таун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хранит узкие улицы, резные двери и дома, связанные с торговой историей региона. Здесь хорошо видно переплетение африканских и восточных традиций.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море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Занзибар соединяет природные красоты, памятники прошлого и морскую культуру. Это место помогает лучше понять, как развивались контакты Восточной Африки с другими регионами мира.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экономики Танзании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о хозяйстве Танзании.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сельское хозяйство, туризм, добычу полезных ископаемых и транспортные связи с соседними государствами.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отрасли, связанные с природными ресурсами и обслуживанием туристов. Это делает экономику разнообразной, но зависимой от природных условий.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страны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столица Танзании выполняет административные функции. Именно здесь расположены главные государственные учреждения, которые управляют жизнью страны и координируют работу регионов.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Дар-эс-Салам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город остаётся главным деловым центром. Здесь сосредоточены торговля, предприятия, транспортные узлы и важнейший морской порт, связанный с Индийским океаном.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функций удобно для страны: один город отвечает за управление, другой — за экономику и международные перевозки. Вместе они поддерживают развитие Танзании.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городская и сельская жизнь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сосредоточены услуги и работа, а где остаются земледелие и скотоводство; дороги и связь постепенно уменьшают различия между ними.
</a:t>
            </a:r>
            <a:endParaRPr lang="en-US" sz="7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Танзания защищает природу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угроз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Браконьерство, вырубка лесов и рост нагрузки от туризма опасны для животных и ландшафтов. Эти проблемы требуют постоянного контроля, особенно в районах с редкими видами.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парков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заповедники ограничивают вредную деятельность и помогают сохранять места обитания. Благодаря этому у слонов, носорогов и других животных больше шансов выжить.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программы защищают наиболее уязвимых животных и поддерживают природный баланс. Это важно не только для экологии, но и для будущих поколений людей.
</a:t>
            </a:r>
            <a:endParaRPr lang="en-US" sz="867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Сохранённая природа поддерживает туризм, рабочие места и доходы. Чем лучше защищены парки и леса, тем устойчивее развивается Танзания в долгосрочной перспективе.
</a:t>
            </a:r>
            <a:endParaRPr lang="en-US" sz="8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Танзания привлекает туристов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часто выбирают страну, чтобы увидеть животных саванн, подняться к подножию Килиманджаро и отдохнуть на побережье Индийского океана.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Танзании складывается из природы, истории и морского отдыха. Такое сочетание делает страну особенно заметной на туристической карте Африки.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содержанию презентации; диаграмма отражает перечисленные причины популярности, а не статистический опрос.
</a:t>
            </a:r>
            <a:endParaRPr lang="en-US" sz="5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Танзании в Восточной Африке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портам и дорогам Танзания соединяет внутренние районы с побережьем. Это помогает перевозить товары, развивать обмен с соседними странами и усиливать экономические связи.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мирового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Килиманджаро, Серенгети и Занзибар привлекают гостей со всего мира. Туризм приносит доход, создаёт рабочие места и делает страну узнаваемой за пределами Африки.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хранит редкие экосистемы, большие саванны и важные места обитания животных. Их защита имеет значение не только для страны, но и для всего континента.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народы, общий язык суахили и богатые традиции помогают стране сохранять единство. Это делает Танзанию интересной и современной, и одновременно глубоко самобытной.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Танзания: природа, люди и будущее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объединяет Килиманджаро, Серенгети, Занзибар и множество народов. Её сила — в природе, культуре и туризме, а будущее зависит от бережного отношения к ресурсам и образованию.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2026-06-02T18:26:27Z</dcterms:created>
  <dcterms:modified xsi:type="dcterms:W3CDTF">2026-06-02T18:26:27Z</dcterms:modified>
</cp:coreProperties>
</file>