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как он формирует жизнь на Земле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природу, людей и будущее планеты?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 географии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день, а климат отражает многолетний режим. Чтобы понять природу, хозяйство и жизнь людей, нужно увидеть, как температура, осадки, ветры и рельеф связаны между собой.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поверхность получает больше солнечного тепла, чем у полюсов. Поэтому именно широта во многом задаёт общий температурный фон территории и различия между климатическими поясами.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 остывает медленнее суши, поэтому побережья получают более мягкий климат. Морские воздушные массы сглаживают морозы и жару, уменьшая резкие перепады температур.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циклоны переносят тепло и влагу на большие расстояния. Благодаря этому осадки могут выпадать далеко от мест испарения, а погода становится переменчивой.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заставляют влажный воздух подниматься, охлаждаться и отдавать влагу. Поэтому на наветренных склонах осадков больше, чем на подветренных, а температура с высотой обычно понижается.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средней температуры Земли с конца XIX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усилило частоту жарких периодов и сократило долю холодных лет во многих регионах.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рост температуры ускорился; к 2020-м годам потепление приблизилось к 1,1 °C.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NASA GISTEMP и IPCC AR6; десятилетние средние значения относительно конца XIX века.
</a:t>
            </a:r>
            <a:endParaRPr lang="en-US" sz="6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 его усиление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сам по себе необходим: он удерживает часть тепла в атмосфере и делает Землю достаточно тёплой для жизни. Без него средняя температура была бы значительно ниже.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сжигают уголь, нефть и газ, в воздух попадает больше парниковых газов. Дополнительное тепло хуже уходит в космос, поэтому поверхность и нижние слои атмосферы нагреваются сильнее.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но при вырубке эта способность уменьшается. Чем меньше зелёных массивов, тем слабее природная «защита» от накопления парниковых газов.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парниковые газы и их источники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поступают основные газы и почему они по-разному влияют на климат.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не только объёмы выбросов, но и «сила» газа, а также время его пребывания в атмосфере.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AR6; материалы по климату и составу атмосферы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пояса характерны высокие температуры и сравнительно небольшое количество осадков. Во многих районах жару усиливает сухой воздух и длительное солнечное сияние.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отчётливо сменяются времена года. Лето и зима заметно различаются, а климат сильно зависит от близости океана и движения воздушных масс.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жарко и влажно, а осадки выпадают часто и обильно. Сезонные различия выражены слабо, поэтому природа сохраняет почти постоянный тёплый режим.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пояс отличается долгой холодной зимой и коротким прохладным летом. Здесь широко распространены суровые условия, которые ограничивают разнообразие растительности и хозяйства.
</a:t>
            </a:r>
            <a:endParaRPr lang="en-US" sz="797" dirty="0"/>
          </a:p>
        </p:txBody>
      </p:sp>
      <p:sp>
        <p:nvSpPr>
          <p:cNvPr id="15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полярном поясе очень холодно почти весь год, а осадков мало. Солнечного тепла недостаточно, поэтому большая часть поверхности покрыта льдом и снегом.
</a:t>
            </a:r>
            <a:endParaRPr lang="en-US" sz="8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растения экономят воду: имеют узкие листья, глубокие корни или короткий жизненный цикл. Здесь особенно важна приспособленность к засухе и жаре.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и арктических пустынях растения приспосабливаются к короткому лету, ветрам и мерзлоте. Поэтому они низкорослые, выносливые и быстро проходят цикл развития.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влажные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достатке тепла и влаги формируются густые леса с богатым растительным и животным миром. Такие условия позволяют растениям расти дольше и накапливать больше биомассы.
</a:t>
            </a:r>
            <a:endParaRPr lang="en-US" sz="12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погодные явления и климатические риски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удерживает больше влаги, поэтому при определённых условиях ливни могут становиться короче, но значительно сильнее.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повышает вероятность опасных явлений и усиливает их последствия для людей, природы и инфраструктуры.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IPCC AR6 и наблюдениям климатических служб.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усиливает изменение климата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связи между хозяйственной деятельностью, выбросами и климатическими последствиями.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такой рост уже усиливает подтопления, штормовые нагоны и разрушение берегов, особенно там, где суша находится низко над уровнем моря.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настолько поднялся уровень Мирового океана с начала XX века.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2021–2023; NASA Sea Level Change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влияет на здоровье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жаркий день асфальт и стены дополнительно нагревают воздух, поэтому в городе становится особенно душно. Если долго находиться на солнце без воды и тени, растёт риск обезвоживания и перегрева организма.
</a:t>
            </a:r>
            <a:endParaRPr lang="en-US" sz="86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который трудно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может быть далеко от дома, но дым всё равно приносит проблемы. Он ухудшает качество воздуха, раздражает дыхательные пути и делает кашель, одышку и усталость заметнее у детей и взрослых.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пыльцы и 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сроки цветения растений и длину сезона пыльцы, а также условия для насекомых-переносчиков болезней. Из-за этого врачам и жителям приходится внимательнее следить за самочувствием и новыми рисками.
</a:t>
            </a:r>
            <a:endParaRPr lang="en-US" sz="8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выбросы дома и в школе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повседневные решения снижают расход энергии, объём мусора и выбросы от транспорта. Для школьной среды важны привычки, которые легко повторять каждый день.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ежедневные привычки, которые одновременно экономят ресурсы и уменьшают нагрузку на воздух, свалки и транспорт.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экология и базовые принципы сокращения выбросов парниковых газов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климат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Метеостанции, спутники, океанические буи и автоматические датчики непрерывно собирают данные о температуре, осадках, ветре и состоянии океана в разных частях Земли.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климат далёких эпох, учёные изучают ледяные керны, годичные кольца деревьев и донные отложения. Эти природные архивы сохраняют информацию о давних условиях.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 древнем льду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пузырьках льда остаются образцы древнего воздуха. По ним можно узнать состав атмосферы в прошлом и сравнить его с современными показателями.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ряды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есть у длительных наблюдений, которые продолжаются десятилетиями и столетиями. Они помогают отделить обычные колебания погоды от настоящих климатических изменений.
</a:t>
            </a:r>
            <a:endParaRPr lang="en-US" sz="9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показатели наблюдений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наблюдения нужны, чтобы заметить изменения не за один сезон, а за многие годы и десятилетия.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показатели дополняют друг друга: по одному числу климат не понять, важна их общая картина.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метеорологические наблюдения; учебная схема по климатическим показателям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большие различия на одной территории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долгие морозы и 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зима длится очень долго, а лето бывает коротким и прохладным. Здесь особенно заметны черты арктического и субарктического климата, поэтому природа приспосабливается к холоду и дефициту тепла.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юг: больше тепла, больше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смена времён года выражена отчётливо: есть снежная зима, тёплая весна, лето и осень. Южнее становится теплее и суше, а погодные условия чаще подходят для земледелия.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климат сильнее зависит от океана и летних муссонов. Из-за этого погода может меняться резко, а лето нередко бывает влажнее, чем в глубине материка, что хорошо видно на карте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приспосабливаются к климатическим изменениям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меры городской адаптации к жаре, ливням и росту климатических рисков.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1025" y="1808825"/>
            <a:ext cx="31770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7877" y="1808825"/>
            <a:ext cx="2647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свет, когда он не нужен, и не оставляй зарядные устройства в розетке. Это уменьшает лишний расход энергии дома и в школе.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вода не нужна, и не трать её впустую. Экономия воды помогает беречь природные ресурсы и снижает нагрузку на системы очистки.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многоразовое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многоразовую бутылку, контейнер и сумку вместо одноразовых вещей. Так образуется меньше пластика, который долго не разлагается.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Передвигаться экологично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позволяет, иди пешком, езжай на велосипеде или пользуйся общественным транспортом. Тогда в воздух попадёт меньше выхлопных газов.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и беречь вещи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 отходы и аккуратно обращайся с учебниками, одеждой и техникой. Чем дольше вещь служит, тем меньше нужно новых ресурсов для её замены.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климата важно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сроки посева, рост растений и урожайность. Если становится теплее или суше, фермерам приходится менять сорта культур, режим полива и время полевых работ.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осадков влияют на половодье, уровень рек и запасы воды в почве. Поэтому знание климата помогает лучше понимать, где возможны засухи или паводки.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дым, сильный ветер и холод по-разному влияют на людей. Климатические знания помогают заранее готовиться к погодным рискам и выбирать подходящую одежду, режим и меры защиты.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прогнозы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климатических закономерностей помогает читать карты, сравнивать регионы и оценивать прогнозы. Это важно и для путешествий, и для учёбы, и для планирования жизни в разных условиях.
</a:t>
            </a:r>
            <a:endParaRPr lang="en-US" sz="8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знать, понимать, действовать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только температура и осадки, но и важная часть жизни людей. Чем лучше мы понимаем его изменения, тем увереннее можем беречь ресурсы, уменьшать риски и помогать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2026-06-02T16:52:43Z</dcterms:created>
  <dcterms:modified xsi:type="dcterms:W3CDTF">2026-06-02T16:52:43Z</dcterms:modified>
</cp:coreProperties>
</file>