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жизненные процессы организма человека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— это взаимодействие систем, обеспечивающее выживание и адаптацию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организм и зачем ему жизнедеятельность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это единство клеток, тканей и органов, работающих вместе. Его жизнедеятельность обеспечивает рост, обмен веществ и адаптацию к изменениям среды, отличая живое от неживого.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5774"/>
            <a:ext cx="2109000" cy="15282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100" y="827135"/>
            <a:ext cx="2400600" cy="19739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400" y="933185"/>
            <a:ext cx="2040900" cy="1917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0100" y="1313013"/>
            <a:ext cx="2040900" cy="145892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3095266"/>
            <a:ext cx="1841700" cy="14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строительный блок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организм состоит из клеток — основных единиц жизни. Клетки объединяются в ткани, которые различаются по функциям и структурам, создавая основу для органов и систем.
</a:t>
            </a:r>
            <a:endParaRPr lang="en-US" sz="1164" dirty="0"/>
          </a:p>
        </p:txBody>
      </p:sp>
      <p:sp>
        <p:nvSpPr>
          <p:cNvPr id="10" name="Text 2"/>
          <p:cNvSpPr txBox="1"/>
          <p:nvPr/>
        </p:nvSpPr>
        <p:spPr>
          <a:xfrm>
            <a:off x="2464050" y="2983068"/>
            <a:ext cx="1841700" cy="14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 их виды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четыре главных типа тканей: эпителиальная защищает, мышечная отвечает за движение, нервная — за передачу сигналов, а соединительная поддерживает структуру организма.
</a:t>
            </a:r>
            <a:endParaRPr lang="en-US" sz="1169" dirty="0"/>
          </a:p>
        </p:txBody>
      </p:sp>
      <p:sp>
        <p:nvSpPr>
          <p:cNvPr id="11" name="Text 3"/>
          <p:cNvSpPr txBox="1"/>
          <p:nvPr/>
        </p:nvSpPr>
        <p:spPr>
          <a:xfrm>
            <a:off x="5059125" y="3095266"/>
            <a:ext cx="1841700" cy="14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их роли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 разных тканей и выполняют специфические функции, например, сердце качает кровь, а лёгкие обеспечивают газообмен, поддерживая жизнедеятельность.
</a:t>
            </a:r>
            <a:endParaRPr lang="en-US" sz="1169" dirty="0"/>
          </a:p>
        </p:txBody>
      </p:sp>
      <p:sp>
        <p:nvSpPr>
          <p:cNvPr id="12" name="Text 4"/>
          <p:cNvSpPr txBox="1"/>
          <p:nvPr/>
        </p:nvSpPr>
        <p:spPr>
          <a:xfrm>
            <a:off x="7128900" y="2957500"/>
            <a:ext cx="1841700" cy="14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обеспечивают жизненность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объединены в системы: пищеварительную, дыхательную и др., которые работают слаженно, поддерживая организм в целостности и здоровье.
</a:t>
            </a:r>
            <a:endParaRPr lang="en-US" sz="1142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живого организма
</a:t>
            </a:r>
            <a:endParaRPr lang="en-US" sz="35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процессы в клетке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обмениваются газами — поглощают кислород и выделяют углекислый газ для поддержания жизни и энергетического обмена.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митохондриях осуществляется производство энергии, необходимой для всех жизненных функций клетки и организма в целом.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позволяет организму расти, восстанавливаться и поддерживать обновление тканей постоянно.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белков происходит на рибосомах, обеспечивая клетки необходимыми для работы веществами и регуляцией функций.
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20" y="21324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471" y="1479290"/>
            <a:ext cx="690900" cy="55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0245" y="1466300"/>
            <a:ext cx="397856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и значение воды
</a:t>
            </a:r>
            <a:endParaRPr lang="en-US" sz="3393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служат строительными блоками организма, участвуют в формировании тканей, ферментов и гормонов для поддержания жизненных функций.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обеспечивают энергию, защищают органы и участвуют в создании клеточных мембран, влияя на общее здоровье организма.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главный источник энергии для клеток, поддерживают физическую активность и важны для работы мозга.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основную часть тела, участвует в обмене веществ, терморегуляции и транспортировке питательных веществ.
</a:t>
            </a:r>
            <a:endParaRPr lang="en-US" sz="10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Дыхание: от воздуха к клетке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дыхательной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состоит из носовых ходов, гортани, трахеи, бронхов и лёгких, обеспечивая поступление воздуха внутрь организма и газообмен.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кислорода и удаление углекислого газа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поступает в клетки, где митохондрии превращают его в энергию. Углекислый газ, образующийся в процессе, удаляется с выдохом, поддерживая баланс газа.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в пищеварительной системе
</a:t>
            </a:r>
            <a:endParaRPr lang="en-US" sz="236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переваривания и всасывания питательных веществ
</a:t>
            </a:r>
            <a:endParaRPr lang="en-US" sz="10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крови и кровеносной системы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мощный насос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непрерывно перекачивает кровь, обеспечивая доставку кислорода и питательных веществ ко всем органам тела для поддержания их жизнедеятельности.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и вены — дороги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транспортируют насыщенную кислородом кровь от сердца к органам, а вены возвращают отработанную кровь с продуктами обмена обратно для очистки.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место обмена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капиллярах происходит обмен кислородом, питательными веществами и отходами между кровью и клетками, обеспечивая питание и очищение тканей.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Выделение: очищение организма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очищают кровь, формируя мочу и выводя из организма лишнюю воду, соли и отходы обмена веществ для поддержания баланса.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через потоотделение регулирует температуру тела, а также удаляет излишки минералов и токсины наружу.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удаляют углекислый газ, образующийся в процессе дыхания, поддерживая внутренний химический баланс и здоровье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Энергозатраты разных органов
</a:t>
            </a:r>
            <a:endParaRPr lang="en-US" sz="370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энергозатраты мозга объясняются сложностью нервных процессов и постоянной активностью клеток.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расходуют энергию для поддержания жизненных функций и адаптации организма в различных условиях.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изучения физиологии человека,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Движение: опорно-двигательная система
</a:t>
            </a:r>
            <a:endParaRPr lang="en-US" sz="3329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формируют скелет, который служит основой тела, обеспечивая поддержку и защиту внутренних органов от повреждений.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Мышцы, прикреплённые к костям, создают усилие и преобразуют химическую энергию в движения тела.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соединяют кости, предоставляя им возможность двигаться и обеспечивать гибкость и разнообразие движений.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костей, суставов и мышц позволяет не только двигаться, но и сохранять равновесие и выполнять повседневные действия.
</a:t>
            </a:r>
            <a:endParaRPr lang="en-US" sz="11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органами: нервная и эндокринная системы
</a:t>
            </a:r>
            <a:endParaRPr lang="en-US" sz="298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быстро передаёт сигналы по нервам, обеспечивая управление движениями, восприятием и мышлением. Она включает головной и спинной мозг, а также многочисленные нервы.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Эндокринные железы выделяют гормоны, которые регулируют обмен веществ, рост и эмоциональное состояние. Эти процессы происходят медленнее, но оказывают длительное влияние на организм.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Иммунитет: защита организма от болезней
</a:t>
            </a:r>
            <a:endParaRPr lang="en-US" sz="29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состоит из лейкоцитов, лимфоузлов и антител, которые обнаруживают и уничтожают патогенные микроорганизмы.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помогает организму заранее подготовиться к борьбе с инфекциями, создавая иммунную память и предотвращая развитие болезней.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и регулярное закаливание укрепляют иммунитет, повышая сопротивляемость организма вредным факторам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6362" y="1254037"/>
            <a:ext cx="2539476" cy="1882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систем организма
</a:t>
            </a:r>
            <a:endParaRPr lang="en-US" sz="347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системы организма, главные органы и их функции для комплексного понимания взаимодействия.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и взаимозависимость систем жизненно важны для поддержания здоровья и полноценного функционирования организма.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человека, учебник для средней школы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Размножение: продолжение жизни
</a:t>
            </a:r>
            <a:endParaRPr lang="en-US" sz="3336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система включает органы, образующие мужские и женские гаметы, необходимые для зачатия нового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передачу наследственной информации, позволяя сохранять вид и его биологические особенности.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семьи и воспитание потомства отражают биологическую задачу организма продолжать жизнь и развиваться.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развитие: как организм становится взрослым
</a:t>
            </a:r>
            <a:endParaRPr lang="en-US" sz="2616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— это процесс увеличения размеров тела за счёт деления и увеличения клеток, сопровождающийся набранной массой.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включает качественные изменения в строении и функциях органов, обеспечивая формирование зрелого организма.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деление клеток проходит особенно активно, формируются новые ткани и органы для нормального роста.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Пубертатный период сопровождается изменениями внешности и поведения, завершая формирование половой зрелости и взрослости.
</a:t>
            </a:r>
            <a:endParaRPr lang="en-US" sz="119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температуры тела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сильной жаре организм усиливает потоотделение, что способствует охлаждению тела. В холодную погоду запускается дрожь, вырабатывающая тепло для поддержания оптимальной температуры.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уровня сахара в крови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регулирует сахар с помощью гормонов, таких как инсулин. Это обеспечивает энергообеспечение клеток без вредных колебаний, важных для здоровья организма.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кислотно-щелочного баланса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сохраняет стабильный pH крови благодаря взаимодествию дыхательной и выделительной систем, что необходимо для правильного функционирования всех клеток.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поддержание стабильности внутренней среды
</a:t>
            </a:r>
            <a:endParaRPr lang="en-US" sz="23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Адаптация: приспособление к внешним условиям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охлаждении тела включается дрожь — быстрые мышечные сокращения для выработки тепла и сохранения нормальной температуры.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жаркую погоду организм снижает активность, а также усиливает дыхание и потоотделение, чтобы предотвратить перегрев и сохранить баланс жидкости.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высокогорных мест адаптируются повышенным уровнем эритроцитов в крови, что улучшает транспорт кислорода к тканям в условиях разреженного воздуха.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всех систем организма и последствия нарушений
</a:t>
            </a:r>
            <a:endParaRPr lang="en-US" sz="2304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работы одной системы, например почек, приводит к накоплению токсинов, что негативно влияет на другие органы и общую жизнедеятельность.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систем обеспечивает быстрое реагирование на изменения окружающей среды и поддержание внутреннего равновесия организма.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системы тесно связаны; сбой в нервной системе способен нарушить координацию движений и функцию внутренних органов.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болезней и нагрузок возможно только при взаимодействии всех систем, что отражает их взаимозависимость и важность единства.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о жизнедеятельности человека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организм — сложная система, где согласованная работа всех органов и систем обеспечивает здоровье, рост, развитие и адаптацию к окружающему миру.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2026-05-08T15:26:43Z</dcterms:created>
  <dcterms:modified xsi:type="dcterms:W3CDTF">2026-05-08T15:26:43Z</dcterms:modified>
</cp:coreProperties>
</file>