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2028725"/>
            <a:ext cx="84240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Гидросфера: вода на Земле и её значение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включает всю воду планеты и связывает океаны, сушу, атмосферу и жизнь.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гидросферы важна для школьников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каждый день: пить, готовить пищу, умываться, поливать растения и обеспечивать работу предприятий. Гидросфера влияет на погоду и климат: вода нагревается и остывает медленнее суши. А для большинства живых организмов водоёмы — основа жизни.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925" y="3241125"/>
            <a:ext cx="439200" cy="3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1750" y="3260645"/>
            <a:ext cx="439200" cy="35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7938" y="3217325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7513" y="1456900"/>
            <a:ext cx="383250" cy="43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5725" y="1456900"/>
            <a:ext cx="438000" cy="43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состав гидросферы
</a:t>
            </a:r>
            <a:endParaRPr lang="en-US" sz="31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покрывает около 71% поверхности Земли и содержит почти всю солёную воду планеты. Именно океан во многом определяет влажность воздуха и погодные условия.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присутствует в атмосфере и влияет на образование облаков и осадков. Он помогает переносить влагу и поддерживает связь между океаном и сушей.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находятся в порах и трещинах горных пород. Они пополняются, когда дождевая и талая вода просачивается в землю.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
</a:t>
            </a:r>
            <a:endParaRPr lang="en-US" sz="1300" dirty="0"/>
          </a:p>
        </p:txBody>
      </p:sp>
      <p:sp>
        <p:nvSpPr>
          <p:cNvPr id="21" name="Text 8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— это большие массы льда, где запасается значительная часть пресной воды. Летом они могут питать реки при таянии.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
</a:t>
            </a:r>
            <a:endParaRPr lang="en-US" sz="1300" dirty="0"/>
          </a:p>
        </p:txBody>
      </p:sp>
      <p:sp>
        <p:nvSpPr>
          <p:cNvPr id="23" name="Text 10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реки, озёра, болота и ручьи, а также искусственные водоёмы. Воды суши участвуют в круговороте и помогают формировать ландшафты.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суши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218" y="1145300"/>
            <a:ext cx="541566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распределена вода на Земле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воды Земли — солёная и потому недоступна для питья. Пресной воды всего около 2,5%, а удобная для человека — ещё меньше.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Доступной для людей пресной воды немного: чем меньше её доля, тем выше значение охраны и рационального использования водоёмов.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5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справочные данные о распределении воды на Земле (точные значения зависят от методики подсчёта).
</a:t>
            </a:r>
            <a:endParaRPr lang="en-US" sz="10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постоянно меняет состояние: может испаряться, превращаться в облака, выпадать осадками и затем снова возвращаться в моря и реки.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связывает все части гидросферы, поддерживая наличие воды в атмосфере, почве и водоёмах.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9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Общеизвестная природная модель круговорота воды (учебные материалы по географии, без одного единственного автора/даты).
</a:t>
            </a:r>
            <a:endParaRPr lang="en-US" sz="101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и его океаны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объединяет Тихий, Атлантический, Индийский, Северный Ледовитый и Южный океаны. Течения и обмен водами соединяют их, поэтому изменения в одном регионе могут отражаться в других.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океаны связаны в единую систему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— самый большой и самый глубокий. Изучая карту океанов, легко запомнить расположение каждого из них и понять, что границы носят условный характер.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Тихий океан выделяют отдельно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солёность морской воды составляет около 35‰. Это значение зависит от испарения, притока пресной воды и обмена с морским дном.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солёность помогает морской воде быть плотнее пресной и замерзать при более низкой температуре.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справочные сведения о солёности морской воды (среднее значение).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35‰
</a:t>
            </a:r>
            <a:endParaRPr lang="en-US" sz="7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река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пути речных вод: от истока до впадения и возможного формирования дельты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 болота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— это водоёмы со стоячей водой. Они могут быть пресными или солёными и накапливают воду, влияя на уровень воды в реках, к которым они связаны.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удерживают влагу и уменьшают силу паводков, потому что вода дольше задерживается в почве и растительности. Часто болота накапливают торф и имеют важное значение для природы.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служат домом для многих живых существ: в них живут рыбы, обитают водоплавающие птицы и растут водные растения, формируя целые экосистемы.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как большие запасы пресной воды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— огромные массы льда, которые медленно движутся под действием силы тяжести. В них сосредоточена большая часть пресной воды Земли, поэтому таяние ледников особенно влияет на природу.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ледники могут подпитывать реки, когда лёд тает, а ещё изменяют уровень Мирового океана. Поэтому ледники считают важными «хранилищами» пресной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и солёная вода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распределена неравномерно: её больше всего в ледниках и подземных водах, а доступные запасы в реках и озёрах — сравнительно небольшие.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вода планеты солёная, поэтому для жизни и хозяйства особенно важны ограниченные источники пресной воды, которые нужно беречь.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3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воды на Земле: общеизвестные оценки (≈97,5% солёной и ≈2,5% пресной), школьный справочный материал; точные значения зависят от методики учёта.
</a:t>
            </a:r>
            <a:endParaRPr lang="en-US" sz="89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22" y="3217325"/>
            <a:ext cx="38325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5022" y="1474950"/>
            <a:ext cx="383250" cy="43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и источники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залегают в порах и трещинах горных пород. Их «хранилищем» служат пески, известняки, трещиноватые скальные породы, а также водоносные горизонты.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подземные воды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возникает там, где подземная вода выходит на поверхность естественным путём. Он часто формируется в местах выхода водоносного слоя или у подножий склонов.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появляется источник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из дождей и таяния снега просачиваются в почву и постепенно достигают глубины. Скорость и объём пополнения зависят от осадков, состава почвы и глубины залегания вод.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пополняются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1458918"/>
            <a:ext cx="4335300" cy="309846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водные объекты России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— шесть крупных объектов: тип, ориентировочные размеры и запоминающаяся особенность в одной строке.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сильно различаются по типу (озёра, реки, внутренний водоём) и роли: от «кладовых» пресной воды (Байкал) до крупных речных магистралей (Волга, Обь, Енисей).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3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по размерам: общедоступные справочные сведения (географические атласы и энциклопедии); точные цифры зависят от методики измерения.
</a:t>
            </a:r>
            <a:endParaRPr lang="en-US" sz="89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климат Земли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накапливают тепло и медленно меняют температуру: пока суша быстро нагревается и остывает, вода сглаживает колебания. Поэтому рядом с морями климат обычно мягче.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в атмосфере участвует в образовании облаков и выпадении осадков. Когда воздуха становится влажнее, меняются температура и погода: усиливаются дожди или туман.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течения переносят тёплые и холодные массы воды на большие расстояния. Из‑за этого побережья разных широт получают неодинаковое количество тепла и осадков.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использует воду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основная нагрузка приходится на полив: он требует больших объёмов воды, особенно в засушливые периоды.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для снижения водного дефицита ключевыми становятся водосбережение в аграрном секторе и рациональные технологии полива.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3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 распределению водозабора: материалы ООН/WWDR (World Water Development Report), сводные глобальные оценки; значения могут незначительно отличаться по годам.
</a:t>
            </a:r>
            <a:endParaRPr lang="en-US" sz="89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900" y="3217325"/>
            <a:ext cx="38325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9725" y="3217325"/>
            <a:ext cx="38325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5313" y="3217325"/>
            <a:ext cx="38325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7513" y="1456900"/>
            <a:ext cx="383250" cy="43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53100" y="1456900"/>
            <a:ext cx="383250" cy="43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водоёмов
</a:t>
            </a:r>
            <a:endParaRPr lang="en-US" sz="31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несут органические вещества и микробные загрязнения. Если очистка недостаточна, вода может стать источником инфекций и нарушить жизнь водных организмов, особенно в мелких водоёмах.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сточные воды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Смыв удобрений дождями попадает в реки и озёра и вызывает «цветение» воды. Из-за избытка питательных веществ снижается содержание кислорода, и водоём может «задыхаться».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с полей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образует плёнку, через которую хуже проходит кислород. Из‑за этого гибнут водоплавающие птицы, ухудшается состояние растений и нарушается размножение многих видов.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разливы
</a:t>
            </a:r>
            <a:endParaRPr lang="en-US" sz="1300" dirty="0"/>
          </a:p>
        </p:txBody>
      </p:sp>
      <p:sp>
        <p:nvSpPr>
          <p:cNvPr id="21" name="Text 8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распадается на мелкие частицы и загрязняет воду и берега. Животные могут запутываться или принимать мусор за пищу, что приводит к травмам и гибели.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 мусор
</a:t>
            </a:r>
            <a:endParaRPr lang="en-US" sz="1300" dirty="0"/>
          </a:p>
        </p:txBody>
      </p:sp>
      <p:sp>
        <p:nvSpPr>
          <p:cNvPr id="23" name="Text 10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стоки могут содержать химические вещества и повышать токсичность воды. Даже небольшие количества некоторых загрязнителей способны накапливаться в пищевых цепочках и вредить рыбе.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предприятий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от водоёма до дома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реального водоснабжения: от забора воды до очистки сточных вод и возвращения воды в природные объекты.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охраняют водные ресурсы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городом работает система очистки: воду очищают от загрязнений перед сбросом обратно в реку. Это снижает нагрузку на природу и помогает рыбе и водным растениям сохранять привычные условия. Важно, чтобы оборудование работало исправно.
</a:t>
            </a:r>
            <a:endParaRPr lang="en-US" sz="987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Очистные сооружения как «последний барьер»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водных ресурсов — это не только «большие заводы». Снижение лишнего расхода воды в повседневной жизни уменьшает нагрузку на водопровод и канализацию. Когда люди экономят и сообщают о протечках, вода сохраняется для всех.
</a:t>
            </a:r>
            <a:endParaRPr lang="en-US" sz="987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начинается дома и в школе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берегу реки мусор часто оказывается в воде во время дождя и таяния снега. Поэтому волонтёрские уборки и урны на местах отдыха помогают остановить загрязнение на раннем этапе. Чистая прибрежная зона защищает животных и птиц.
</a:t>
            </a:r>
            <a:endParaRPr lang="en-US" sz="993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берег — меньше мусора в воде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опасно сокращение запасов пресной воды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пресной воды бьёт не только по природе: растут риски для питания, санитарии и устойчивости городов и деревень.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дефицит усиливается, последствия цепочкой охватывают сельское хозяйство, здоровье людей и миграции. Поэтому важны и экономия, и защита источников.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шкала «усиления проблем» для учебной наглядности (без привязки к конкретным измерениям).
</a:t>
            </a:r>
            <a:endParaRPr lang="en-US" sz="116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связывает всё живое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соединяет океаны, сушу, атмосферу и живые организмы в общий круговорот. Её главные угрозы — загрязнение, дефицит пресной воды и климатические изменения. Беречь воду нужно сегодня и всем вместе.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2026-05-12T23:47:50Z</dcterms:created>
  <dcterms:modified xsi:type="dcterms:W3CDTF">2026-05-12T23:47:50Z</dcterms:modified>
</cp:coreProperties>
</file>