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Landmarks: известные места мира и их названия по-английски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 названия знаменитых мест и научитесь описывать их по-английски.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landmarks важны на уроке английского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 — это не только известное место, но и удобная тема для слов о городе, путешествиях и культуре. На ней легко повторять названия объектов, прилагательные и простые предложения с is/are.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675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1088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landmarks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landmark помогает говорить о местах, которые легко узнать на карте и на фото. К ним относятся известные здания, памятники, площади и природные объекты.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building, tower, bridge, castle и palace нужны, чтобы называть разные виды объектов. Они часто встречаются в описаниях города и в коротких учебных текстах.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monument, statue и cathedral помогают точнее описывать достопримечательности. С ними удобно строить простые фразы: a famous monument, an old statue.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park, square и museum встречаются в рассказах о городе особенно часто. Их легко использовать в диалогах и в ответах на вопросы о любимых местах.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готовые выражения: a famous landmark, a tall tower, an old castle, a beautiful park. Такие сочетания помогают быстро составлять короткие описания.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Eiffel Tower — символ Парижа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стоит в Париже, столице Франции. Это один из самых узнаваемых символов страны, который часто показывают в учебниках и на фотографиях.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сделана из металла и выглядит очень высокой и лёгкой. На английском её удобно описывать словами tall, famous и landmark.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 по-английски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простого ответа подойдут фразы: The Eiffel Tower is in Paris. It is very tall. It is a famous landmark. Эти предложения легко запомнить и повторить.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landmarks: где они находятся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пять знаменитых объектов из разных стран. Это помогает увидеть, что landmarks встречаются по всему миру, а не только в Европе.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связана со своим известным объектом, поэтому тему удобно использовать для географии, культуры и словарной работы.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подбор примеров по теме landmarks; 2025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достопримечательностей по-английски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известные объекты по стране, типу и ключевому слову-описанию.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объекта есть страна, тип и главное описание, поэтому новые слова легче запоминать в связке, а не по отдельности.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landmarks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достопримечательность простыми фразами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простых фраз на is/are: It is big. It is old. It is beautiful. Такие предложения понятны, легко запоминаются и подходят для устного ответа.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место: It is in London. It is near the river. Это делает описание точнее и помогает тренировать полезные слова о городе и расположении.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3–4 предложений можно собрать короткое описание любого места. Сначала назовите объект, потом его расположение, а затем добавьте внешний вид и причину известности.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landmarks часто нужны tall, famous, ancient, modern, popular и colourful. Они помогают сделать рассказ более точным и интересным без сложной грамматики.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landmark на английском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построить устный ответ или короткий текст без лишних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 — известная башня в Лондоне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у здания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 находится в Лондоне и связан с зданием парламента. Это один из самых узнаваемых городских видов Великобритании, поэтому его часто показывают в учебных материалах. Для описания подходят слова clock tower, famous и old.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узнают Big Ben по фотографии сразу. Башня стоит рядом с рекой Темзой, и её образ часто используют, когда говорят о Лондоне, столице страны, и о знаменитых landmarks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Landmarks в разных странах мира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landmarks очень старые и связаны с историей стран. К ним относятся the Pyramids of Giza и the Colosseum, которые помогают говорить о прошлом и культурном наследии.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архитектурным landmarks относятся the Great Wall of China и Big Ben. Такие объекты легко узнать по форме, размеру и месту расположения, поэтому они часто используются в заданиях.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landmarks созданы человеком. Niagara Falls — пример природного объекта, который можно описывать словами natural landmark, beautiful и famous, когда говорят о природе и путешествиях.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различать monument, building, natural landmark и historical place. Эти слова помогают точнее называть объекты и сравнивать достопримечательности разных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посещают landmarks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интересны не только туристам: их посещают и школьники, и семьи, и любители истории.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landmarks выбирают ради знаний и впечатлений, а фотографии и семейные поездки тоже играют важную роль.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задания, без внешнего источника.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знаменитых достопримечательностей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landmarks быстро запоминаются по форме, масштабу и деталям. Даже по одному силуэту можно понять, о каком месте идёт речь, потому что оно часто встречается на фото и открытках.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символами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объекты настолько известны, что превращаются в символ страны или города. Например, the Eiffel Tower ассоциируется с Францией, а the Statue of Liberty — с США.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достопримечательности напоминают о важных событиях, правителях или культурных традициях страны. Поэтому они помогают не только изучать английские слова, но и узнавать историю городов и народов.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 больших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знаменитые landmarks расположены в столицах или крупных туристических центрах. Там их удобно посещать, фотографировать и использовать как точку для знакомства с городом.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509" y="1157375"/>
            <a:ext cx="607298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landmarks: прилагательные и примеры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помогают говорить о достопримечательностях коротко и точно.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прилагательные делают описание понятным, а сочетания с существительными помогают быстро строить верные фразы на английском.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примеры составлены по материалам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стал символом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стоит у входа в гавань Нью-Йорка и сразу привлекает внимание своим высоким силуэтом. Её подарила Франция, а открытие состоялось в 1886 году. Сегодня это один из самых узнаваемых символов свободы в мире.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туристы первым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часто говорят о факеле, короне и зелёном цвете статуи. В английском описании легко использовать слова statue, freedom, famous и harbour. Этот объект подходит для разговоров о путешествиях, истории и дружбе между странами.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Statue of Liberty — памятник свободы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новое слово по теме landmarks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изображение, звучание и смысл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64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Landmarks в школьных заданиях по английскому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короткие тексты о достопримечательностях, находят знакомые слова и отвечают на вопросы по образцу. Это помогает быстро понять смысл и запомнить новую лексику.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описывать landmark устно: где он находится, какой он и почему известен. Такие ответы развивают уверенность и учат говорить короткими, но правильными фразами.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составляют 2–4 простых предложения по модели: называют объект, место и признаки. Это помогает использовать is и are без лишней сложности и писать аккуратно.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слух школьники выбирают правильную картинку, слово или ответ на вопрос. Тема landmarks удобна для таких упражнений, потому что названия объектов часто знакомы по изображениям.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для описания города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помогают строить короткие тексты о городах, маршрутах и известных местах без лишних сложностей.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школьникам особенно нужны общие слова, затем — названия объектов и описательные прилагательные для более точных ответов.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задания, без внешнего источника.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английских предложений о landmarks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Eiffel Tower is in France. Это короткое предложение показывает место и объект. Оно удобно для чтения вслух, потому что содержит знакомую структуру и простые слова.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 is in London. Фраза помогает запомнить столицу и знаменитую достопримечательность одновременно. Ученики могут легко заменить London на другой город в похожем предложении.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Statue of Liberty is famous. В этом примере используется простое описание, которое показывает, как говорить о популярном объекте без сложной грамматики и длинных слов.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park is beautiful. This museum is old. Такие фразы учат описывать не только знаменитые здания, но и знакомые места рядом с домом или школой.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мини-диалоги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примеров ученики могут составлять собственные короткие диалоги: спрашивать, где находится объект, и отвечать на этот вопрос. Это помогает закреплять лексику и структуру Present Simple.
</a:t>
            </a:r>
            <a:endParaRPr lang="en-US" sz="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landmarks и знакомые места рядом со школой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подойдут памятник, музей, мост, площадь или парк из родного города. Такие объекты легче описывать, потому что дети видят их в реальной жизни и могут назвать на английском.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сложных фраз достаточно использовать near, in the centre, old, new и popular. Эти слова помогают быстро рассказать, где находится место и почему его знают многие.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описывает место рядом с домом или школой, английский язык становится ближе и понятнее. Это повышает интерес к теме и делает ответы более уверенными.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 о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местном landmark можно сказать, что это a place for walks или a place for photos. Такие формулировки подходят для короткого выступления, письма и классного обсуждения.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Landmarks: слова, которые открывают города мира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landmarks помогает говорить о знаменитых местах просто и уверенно. Ученики запоминают новые слова, учатся описывать объекты с помощью is и are и узнают символы разных стран.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2026-05-30T11:01:04Z</dcterms:created>
  <dcterms:modified xsi:type="dcterms:W3CDTF">2026-05-30T11:01:04Z</dcterms:modified>
</cp:coreProperties>
</file>