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Греция: горы, море и первые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 истокам греческой цивилизации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очаги греческого мира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возникла не в одном месте, а сразу на островах, побережьях и в горных долинах. Разные общины развивались отдельно, но море постепенно связало их торговлей, общением и общими культурными традициями.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1525" y="2038309"/>
            <a:ext cx="603375" cy="536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3016" y="3718345"/>
            <a:ext cx="587944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влияла на жизнь греков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делили страну на отдельные области и затрудняли сухопутные связи. Поэтому поселения росли самостоятельно, а жители привыкали защищать свою землю и опираться на соседние общины.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бухты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бухты и множество островов сделали море главным путём передвижения. На кораблях греки быстрее перевозили людей, товары и вести, чем по узким горным дорогам.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Скудная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Плодородных равнин было немного, поэтому земледелие строилось на неприхотливых культурах. Греки выращивали оливки, виноград и зерно, стараясь использовать каждый участок земли.
</a:t>
            </a:r>
            <a:endParaRPr lang="en-US" sz="1273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в горах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горных пастбищах было удобно разводить коз и овец. Эти животные давали мясо, молоко, шерсть и помогали людям выживать там, где пашни было недостаточно.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 Крит и цивилизация минойцев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Дворцы Крита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около 2000–1450 годов до н. э. существовала развитая минойская цивилизация. Её центрами были большие дворцы, где хранили запасы, работали мастера и жили правители.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Кносс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городом считался Кносс. Дворец там был не просто жилищем, а центром управления и хозяйства, где распределяли продукты, принимали гостей и организовывали работу ремесленников.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Фрески и искусство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дворцов украшали яркие фрески. На них изображали людей, морских животных, быков и сцены праздников, поэтому жизнь критян кажется особенно живой и красочной.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 Минотавре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Критом связаны мифы о царе Миносе, лабиринте и Минотавре. Эти истории показывают, как реальные древние памятники со временем превратились в яркие легенды.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древней Греции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центры показывают, насколько разнообразной была ранняя Греция: от дворцов Крита до укреплённых материковых городов.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центры выполняли разные функции, но вместе они образовывали сеть ранней греческой цивилизации.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Древнего мира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Микенская Греция: крепости и воины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крепости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Микенские города строили на холмах и окружали мощными стенами из больших каменных глыб. Такая защита помогала выдерживать нападения и подчёркивала силу правителей.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 войско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Правители опирались на воинов, колесницы и оружие. Военная сила была важной частью жизни, а знатные люди старались прославиться в битвах и добыче.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Микенцы торговали с землями Восточного Средиземноморья. Через море они получали сырьё, обменивали изделия ремесленников и поддерживали связи с другими народами.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Сокровища и находки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нашли оружие, украшения и вещи из золота, которые говорят о богатстве и мастерстве микенских ремесленников. Эти находки помогают представить жизнь царских дворов.
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из-за Елены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легенде, война началась из-за Елены, красавицы, увезённой в Трою. Греки долго осаждали город, а в преданиях главным героем этого похода стал хитроумный Одиссей и многие другие воины.
</a:t>
            </a:r>
            <a:endParaRPr lang="en-US" sz="95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на холме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 нашли остатки Трои на холме Гиссарлык в Малой Азии. Это место подтвердило, что в основе красивого мифа могли лежать реальные события, передававшиеся из поколения в поколение.
</a:t>
            </a:r>
            <a:endParaRPr lang="en-US" sz="9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героях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древних греков рассказ о Трое был не только историей о войне. Он напоминал о мужестве, верности, славе и цене победы, поэтому занимал важное место в их культуре.
</a:t>
            </a:r>
            <a:endParaRPr lang="en-US" sz="1002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Троянская война: миф и археология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изменился греческий мир после падения микенских царств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данным школьного курса истории Древнего мира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Темные века Греции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1200 г.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Разрушаются микенские крепости, и прежний дворцовый порядок перестаёт существовать. Начинается длительный период перемен, когда многие старые связи между областями ослабевают.
</a:t>
            </a:r>
            <a:endParaRPr lang="en-US" sz="1390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XI–X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сокращается, города приходят в упадок, а письменность исчезает. Жизнь становится проще, люди больше зависят от земли, стад и местных общин.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изменения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племена сохраняют и перестраивают обычаи, учатся жить в новых условиях и объединяться в небольшие сообщества. Именно тогда складываются основы будущих полисов.
</a:t>
            </a:r>
            <a:endParaRPr lang="en-US" sz="1475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VIII веку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смену упадку приходит новый подъём. Возникают поселения, усиливается обмен между ними, и греческий мир постепенно выходит из периода темных веков.
</a:t>
            </a:r>
            <a:endParaRPr lang="en-US" sz="148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полис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Самостоятельный город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Полис был не просто поселением, а маленьким государством со своими законами, правителями и войском. Его жители считали себя частью одной общины и защищали её интересы.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Граждане полиса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Полноценными участниками жизни полиса были граждане. Они собирались на сходы, принимали решения, служили в войске и отвечали за судьбу своего города.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полисе были храмы, рыночная площадь и укреплённая часть города. Эти места объединяли людей в повседневной жизни, на праздниках и во время обсуждения важных дел.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Афины, Спарта, Коринф и Фивы жили по собственным правилам. Каждый полис имел особый уклад и гордился своей историей, хотя все они принадлежали греческому миру.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2064684"/>
            <a:ext cx="4750071" cy="16834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сравнение двух полисов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 греческих полисов были разные занятия, порядок жизни и способы воспитания граждан.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 по-разному понимали жизнь граждан: одни делали ставку на участие в управлении, другие — на дисциплину и военную силу.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Древнего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алфавит и письмо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VIII века до н. э. греки взяли за основу финикийское письмо. Они приспособили его к своему языку и сделали запись более удобной для повседневного использования.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звуки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новшеством стало обозначение гласных. Благодаря этому тексты можно было читать точнее, а не только понимать по контексту, как в более древних системах письма.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алфавита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алфавит помог записывать законы, торговые договоры и поэзию. Позже он повлиял на многие другие письменности, включая латиницу, которой пользуются во многих странах.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торговали древние греки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маршруты связывали греческие полисы с Египтом, Малой Азией и Италией, поэтому товары быстро расходились по всему Средиземноморью.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выгодными были масло и вино: их удобно перевозить морем, а спрос на них был высоким в соседних землях.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Древнего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2598" y="517238"/>
            <a:ext cx="329428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4126" y="2713109"/>
            <a:ext cx="386371" cy="30909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87198" y="2679413"/>
            <a:ext cx="329428" cy="37649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10072" y="2695937"/>
            <a:ext cx="386371" cy="34344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493549" y="412954"/>
            <a:ext cx="3287692" cy="20606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мифы древних греков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Зевса считали верховным богом и владыкой грома. Он, по представлениям греков, следил за порядком среди богов и людей, а его власть связывали с небом и справедливостью.
</a:t>
            </a:r>
            <a:endParaRPr lang="en-US" sz="1447" dirty="0"/>
          </a:p>
        </p:txBody>
      </p:sp>
      <p:sp>
        <p:nvSpPr>
          <p:cNvPr id="16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Афина была богиней мудрости, ремесла и разумной войны. Ей особенно поклонялись в Афинах, где ее образ напоминал о силе знаний, мастерства и защиты города.
</a:t>
            </a:r>
            <a:endParaRPr lang="en-US" sz="1447" dirty="0"/>
          </a:p>
        </p:txBody>
      </p:sp>
      <p:sp>
        <p:nvSpPr>
          <p:cNvPr id="17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мифов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рассказывали о подвигах Геракла, Одиссея и других героев. Через эти истории греки объясняли, что такое смелость, верность, хитрость и испытания на пути к цели.
</a:t>
            </a:r>
            <a:endParaRPr lang="en-US" sz="1447" dirty="0"/>
          </a:p>
        </p:txBody>
      </p:sp>
      <p:sp>
        <p:nvSpPr>
          <p:cNvPr id="18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Дельфы, Олимпия и Крит были известны как важные религиозные центры. Здесь устраивали праздники, приносили дары богам и обращались к ним за советом и защитой.
</a:t>
            </a:r>
            <a:endParaRPr lang="en-US" sz="1447" dirty="0"/>
          </a:p>
        </p:txBody>
      </p:sp>
      <p:sp>
        <p:nvSpPr>
          <p:cNvPr id="19" name="Text 6"/>
          <p:cNvSpPr txBox="1"/>
          <p:nvPr/>
        </p:nvSpPr>
        <p:spPr>
          <a:xfrm>
            <a:off x="1610072" y="3134990"/>
            <a:ext cx="2123400" cy="13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Посейдон управлял морями и землетрясениями. Для морского народа его почитание было особенно важным, ведь от спокойного моря зависели путешествия, торговля и возвращение кораблей домой.
</a:t>
            </a:r>
            <a:endParaRPr lang="en-US" sz="14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и древнейшие поэмы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великих произведения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Илиада и Одиссея считаются самыми известными поэмами древних греков. Они сохранили память о войнах, морских странствиях и героических поступках, которые восхищали слушателей.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героев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поэмах много рассказов о воинах, вождях и знатных людях. Через их судьбы читатель узнает, какие качества ценились особенно высоко: храбрость, честь, верность и умение говорить.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повседневности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описывал корабли, пиры, оружие, щиты и доспехи. Эти подробности помогают представить, как жили и одевались люди, как выглядели их обычаи и праздники.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самих греков эти поэмы были не просто литературой, а рассказом о далеком прошлом. Они помогали сохранить общие представления о героях, войнах и происхождении традиций.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было устроено греческое 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группы жителей полиса и их обязанности.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древней Греции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Ваза как картина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вазы были не только посудой, но и настоящими произведениями искусства. На их поверхности мастера изображали богов, воинов, спортсменов и сцены из повседневной жизни, тщательно продумывая композицию и детали.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колонн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строили с колоннами дорического и ионического ордеров. Эти формы придавали зданиям строгость и гармонию, а сам храм становился не просто местом молитвы, а символом силы и порядка полиса.
</a:t>
            </a:r>
            <a:endParaRPr lang="en-US" sz="911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в центре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мастера стремились показать человека красивым, сильным и разумным. Поэтому их искусство соединяло наблюдение за жизнью, любовь к пропорциям и уважение к человеческому телу и поступкам.
</a:t>
            </a:r>
            <a:endParaRPr lang="en-US" sz="889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Греция стала морской страной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было для греков дорогой, рынком и связующим пространством между полисами. Оно помогало преодолевать трудный рельеф суши.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толкала греков к мореплаванию: когда суша неудобна для дорог и пашни, именно море становится главным путем общения и торговли.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истории Древнего мира.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древней Греции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6229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создали театр как особое искусство для разговора о человеке, судьбе и выборе. Трагедии и комедии позже стали основой европейской сценической традиции.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866178" y="1799260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состязания в Олимпии были частью религиозных праздников и объединяли греческий мир. Идея честного соревнования дожила до современных Олимпийских игр.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496839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Философия и демократия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мыслители старались объяснить мир разумом, а в некоторых полисах граждане участвовали в управлении. Эти идеи сильно повлияли на европейскую культуру и политику.
</a:t>
            </a:r>
            <a:endParaRPr lang="en-US" sz="1050" dirty="0"/>
          </a:p>
        </p:txBody>
      </p:sp>
      <p:sp>
        <p:nvSpPr>
          <p:cNvPr id="12" name="Text 5"/>
          <p:cNvSpPr txBox="1"/>
          <p:nvPr/>
        </p:nvSpPr>
        <p:spPr>
          <a:xfrm>
            <a:off x="4866178" y="3396572"/>
            <a:ext cx="3828560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 язык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мифы, архитектурные формы и алфавит пережили века. Через римлян это наследие распространилось дальше и стало частью культуры многих народов.
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 древнейшей Греции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превратилась из разобщенных поселений в мир полисов, морской торговли и яркой культуры. Ее опыт показывает, как природа и труд людей создают великую цивилизацию.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2026-06-02T04:22:15Z</dcterms:created>
  <dcterms:modified xsi:type="dcterms:W3CDTF">2026-06-02T04:22:15Z</dcterms:modified>
</cp:coreProperties>
</file>