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Шмелёв: писатель памяти, веры и утраченной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вера и судьба России в прозе И. С. Шмелёва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и эпоха исторического перелома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писал на рубеже веков, когда рушился привычный мир имперской России. Революция, война и эмиграция сделали его прозу свидетельством утраты и духовного сопротивления.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родился в Москве в 1873 году и вырос в купеческой семье, где ценились труд, порядок и уважение к традиции.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уклад был тесно связан с православными праздниками, семейной дисциплиной и живой народной речью, которую он позже точно передал в прозе.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детства стали основой его автобиографических книг: из них выросли образы старой Москвы, храмов, ярмарок, купеческих домов и детского взгляда на мир.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московская среда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И. С. Шмелёва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И. С. Шмелёве; общепринятая хронология жизни и публикаций
</a:t>
            </a:r>
            <a:endParaRPr lang="en-US" sz="684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биографии особенно заметен переход от социальной прозы к книгам о памяти и духовной родине.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писателя последовательно отражает исторические переломы России и изменение его художественных тем.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произведения и социальная проза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бедность без прикрас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рассказах и повестях Шмелёв внимательно показывает повседневную жизнь бедных кварталов. Его интересуют не только внешние обстоятельства, но и то, как нужда меняет характер, речь и поведение человека.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купеческого и мещанского быта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точно воспроизводит тракти́ры, лавки, служебные помещения и тесные дворы старой Москвы. Эти детали создают правдоподобный фон, на котором особенно ясно видны социальные противоречия и человеческая уязвимость.
</a:t>
            </a:r>
            <a:endParaRPr lang="en-US" sz="10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принесла Шмелёву широкую известность благодаря точному изображению жизни человека, зависимого от чужой воли и чужого достатка.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«Человек из ресторана» и тема униженного достоинства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здесь резкий контраст между внешним блеском ресторана и духовной пустотой людей, которые в нём находятся.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 Скороходов постоянно сталкивается с унижением, но сохраняет внутреннюю нравственную меру и способность различать добро и ложь.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в повести становится не слабостью, а единственным способом удержать человеческое достоинство в мире несправедливости.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И. С. Шмелёва и их проблематика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книги Шмелёва показывают, как менялись его темы от социальной прозы к религиозно-нравственному осмыслению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наследия писателя — человек, поставленный перед нравственным и историческим испытанием.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И. С. Шмелёва и их общепринятая датировка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6394" y="1898603"/>
            <a:ext cx="230213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16019"/>
            <a:ext cx="256800" cy="228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Революция, Гражданская война и личная катастрофа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слом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привычный мир Шмелёва исчез: революция и Гражданская война разрушили среду, которую он считал своей культурной и духовной опорой.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трагедия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пережил тяжёлые семейные потери, включая арест сына Сергея. Эти события придали его поздней прозе особую скорбную интонацию.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«Солнце мёртвых»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книге Крым показан как пространство голода, страха и насилия. Частная боль здесь перерастает в свидетельство о катастрофе целой эпохи.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изображении распада Шмелёв сохраняет внимание к человеческой совести. Его текст не только обвиняет насилие, но и ищет опору в сострадании.
</a:t>
            </a:r>
            <a:endParaRPr lang="en-US" sz="12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эмиграции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Париж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1920 года Шмелёв жил сначала в Германии, а затем во Франции. В Париже он оказался в среде русской эмиграции, где продолжал писать и печататься.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периода характерны ностальгия и внутреннее возвращение к России через слово. Сохранение родного языка становилось для писателя формой культурного и духовного сопротивления.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прозе Шмелёва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движения от повседневности к духовному выбору в произведениях писателя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«Лето Господне» как автобиографическая книга о православной России
</a:t>
            </a:r>
            <a:endParaRPr lang="en-US" sz="2069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1927: начало работы над книгой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обращается к памяти о московском детстве и начинает воссоздавать ушедший мир не как хронику событий, а как живое переживание, связанное с семейным и церковным укладом.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1920—1930-е: формирование замысла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писатель постепенно превращает личные воспоминания в художественную книгу о православном годе, где праздники, посты и бытовые детали складываются в целостный образ России.
</a:t>
            </a:r>
            <a:endParaRPr lang="en-US" sz="1104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1948: завершение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моменту завершения «Лето Господне» становится итогом многолетней работы памяти: детское восприятие соединяется с духовным осмыслением традиции, красоты и нравственного порядка жизни.
</a:t>
            </a:r>
            <a:endParaRPr lang="en-US" sz="11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Сквозные темы прозы И. С. Шмелёва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литературного наследия И. С. Шмелёва; тематическая группировка подготовлена для учебной презентации.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Шмелёва не существуют отдельно: они постоянно переплетаются и усиливают друг друга в автобиографической прозе, эмигрантских текстах и произведениях о духовном поиске.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память, вера и образ утраченной родины; именно они создают единство всего творчества и объясняют его эмоциональную силу.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опирается на живую народную речь: разговорные обороты, пословицы, приговорки и интонации устного рассказа делают повествование естественным и убедительным.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и особенности стиля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фраза часто ритмизована и музыкальна; чередование коротких и развёрнутых предложений создаёт ощущение внутреннего движения и эмоционального напряжения.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свободно соединяет бытовую точность с высокой лексикой и церковнославянизмами, благодаря чему повседневная сцена приобретает нравственную и духовную глубину.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звуковая организация текста: повторы, переклички слов и деталей помогают передать память, настроение и особую атмосферу ушедшего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966" y="1273213"/>
            <a:ext cx="277500" cy="22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394" y="2387129"/>
            <a:ext cx="277500" cy="24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420" y="3525712"/>
            <a:ext cx="277500" cy="22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образа Москвы у Шмелёва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3138270" y="1196163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духовное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его прозе связан с храмами, колокольным звоном и церковным календарём; именно они задают ритм жизни и показывают Москву как центр нравственного порядка.
</a:t>
            </a:r>
            <a:endParaRPr lang="en-US" sz="1087" dirty="0"/>
          </a:p>
        </p:txBody>
      </p:sp>
      <p:sp>
        <p:nvSpPr>
          <p:cNvPr id="12" name="Text 3"/>
          <p:cNvSpPr txBox="1"/>
          <p:nvPr/>
        </p:nvSpPr>
        <p:spPr>
          <a:xfrm>
            <a:off x="2050500" y="2322417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мир семьи и быта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Купеческие дома, дворы, лавки и праздничные столы создают узнаваемую среду, в которой повседневность становится носителем памяти о традиционном укладе России.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956125" y="3448672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Шмелёва город хранит следы прошлого и соединяет личную судьбу с судьбой страны, поэтому образ Москвы воспринимается как живая память о русской культуре.
</a:t>
            </a:r>
            <a:endParaRPr lang="en-US" sz="11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21194"/>
            <a:ext cx="4389600" cy="14782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и поздний Шмелёв: сопоставление этапов творчества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менялись темы, герой и авторский пафос, сохраняя при этом интерес к человеку и точность жизненной детали.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этап не отменяет ранний, а углубляет его: социальная наблюдательность превращается в духовно-нравственный взгляд на судьбу человека.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выполнено по основным произведениям И. С. Шмелёва, указанным в учебной подборке.
</a:t>
            </a:r>
            <a:endParaRPr lang="en-US" sz="6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2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Шмелёва современниками и последующей критикой
</a:t>
            </a:r>
            <a:endParaRPr lang="en-US" sz="1962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Шмелёва ценили как автора, сохранившего чистоту русской речи и способность говорить о вере, памяти и национальной традиции без декларативности и пафоса.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советской литературной истории он долго оставался на периферии; позднее интерес к его книгам вырос, и сегодня они изучаются как важная часть русской прозы XX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наследия Шмелёва в XX веке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этапам литературной рецепции И. С. Шмелёва в XX веке; значения условные, используются для наглядности динамики.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восприятия Шмелёва связана не только с литературой, но и с политическими границами эпохи, которые меняли доступ читателя к его книгам.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Кривые интереса подтверждают: художественная ценность не исчезла, а просто долго не совпадала с официальной культурной повесткой.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помогает увидеть, как личная память превращается в художественное свидетельство эпохи: через судьбу одной семьи раскрываются революция, утрата дома и распад привычного мира.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Шмелёв важен для современного школьного изучения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показывает, что история переживается не только через события, но и через нравственный выбор человека; именно поэтому его книги полезны для разговора о совести и ответственности.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писателя учат внимательно читать культуру: они соединяют семейную память, религиозную традицию и образ России, который помогает понять преемственность прошлого и настоящего.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27433"/>
            <a:ext cx="256800" cy="205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9281" y="1898603"/>
            <a:ext cx="164438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16019"/>
            <a:ext cx="256800" cy="228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27420"/>
            <a:ext cx="256800" cy="205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анализа произведений Шмелёва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Автобиографизм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тексты опираются на личный опыт автора, поэтому важно различать реальные воспоминания и их художественное переосмысление в композиции и образах.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восприятие у Шмелёва делает мир одновременно конкретным и удивительным: через него раскрываются семейные отношения, обряды и первые нравственные впечатления.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религиозное мировидение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писателя не сводится к воспоминанию; она становится способом сохранить дом, веру и духовную связь с утраченной Россией.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носитель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персонажей, пословицы, церковнославянизмы и интонации повествования помогают понять среду, характеры и авторскую оценку происходящего.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Шмелёв: писатель памяти, веры и исторической ответственности
</a:t>
            </a:r>
            <a:endParaRPr lang="en-US" sz="3171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оставил не просто книги о прошлом, а художественное свидетельство о том, как человек сохраняет достоинство, веру и связь с родной культурой в эпоху катастроф.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2026-05-23T18:55:20Z</dcterms:created>
  <dcterms:modified xsi:type="dcterms:W3CDTF">2026-05-23T18:55:20Z</dcterms:modified>
</cp:coreProperties>
</file>