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этапы развития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началась 3,5–4 млрд лет назад и прошла важные стадии развития.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в условиях древней Земли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около 4,6 млрд лет назад. Первоначально её атмосфера была без кислорода, с высокой вулканической активностью. Наличие воды и химических веществ создало основу для появления органических молекул.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ранней Земли для зарождения жизни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 огне и парах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миллионы лет Земля была покрыта раскалённой лавой, а атмосфера состояла из водяного пара, углекислого газа и сероводорода, что создавало экстремальные условия.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первых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понижением температуры образовались первые океаны, где вода стала собирать химические соединения, необходимые для возникновения жизни.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Метеоритные дожди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интенсивных метеоритных дождей доставляли на планету новые химические элементы, способствующие усложнению органических молекул.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жизни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Абиогенный синтез утверждает, что жизнь возникла из неорганических веществ в результате естественных химических реакций.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панспермии предполагает занос жизни на Землю из космоса с помощью метеоритов или комет.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гидротермальных источников связывает возникновение жизни с теплом и химией горячих подводных источников на океанском дне.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Опарина и Холдейна описывают образование органических соединений в 'первичном бульоне' под влиянием энергии и химии.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Эксперименты, подтверждающие синтез органики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Воссоздание атмосферы молодой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эксперименте Миллера–Юри воспроизвели условия древней Земли с водородом, аммиаком и метаном, воздействуя электрическими разрядами для имитации грозы.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аминокислот в 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пробирке появились аминокислоты — строительные блоки белков — доказав, что жизнь могла начаться из простых химических компонентов.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простых органических молекул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первичном океане сформировались аминокислоты, сахара и жирные кислоты — основные компоненты живых систем.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биомолекулы начинали взаимодействовать, создавая первичные структуры на основе РНК и белков.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заложили фундамент для возникновения первых клеточных форм жизни.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эволюция: путь от простого к сложному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биоорганических соединений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Коацерваты — предвестники живых клеток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Коацерваты — капли из белков и липидов, способные концентрировать молекулы и обмениваться веществами с окружающей средой.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могли расти и делиться, демонстрируя простые черты живых систем без полноценного метаболизма.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создавали замкнутые пространства для химических реакций, важных для происхождения жизни.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коацерватов помогает понять, как первичные клетки могли сформироваться из неорганики.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живых клеток — прокариотов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простейших прокариот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 млрд лет назад появились первые клетки без ядра — прокариоты, предки современных бактерий и архей.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экстремальных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умели жить при высокой температуре, отсутствии кислорода и высоком уровне кислотности, что подтверждает их устойчивость.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прокариот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стали основой для биосферы, запустив процессы, которые впоследствии усложнили жизнь на Земле.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рамки ключевых этапов раннего развития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отражают миллиарды лет, в течение которых формировались основы живых систем.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период химической эволюции подготовил необходимые условия для появления сложных организмов.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палеобиологии и геохимии, 2024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революция кислорода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впервые появился у цианобактерий около 2,7 млрд лет назад, что стало важным шагом в преобразовании атмосферы Земли, запуская накопление кислорода.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фотосинтеза атмосферный кислород начал накапливаться, что открыло путь для появления аэробных организмов, использующих кислород для обмена веществ.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кислорода повлекло образование озонового слоя, который защитил поверхность планеты от вредного ультрафиолетового излучения Солнца.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стал настоящей «кислородной революцией», кардинально изменившей экосистемы и условия для дальнейшей эволюции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как первопроходцы фотосинтеза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– древние свидетели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создавали известковые образования — строматолиты, нефть которых сохранена в ископаемом виде. Эти структуры – одни из древнейших следов жизни на Земле, раскрывающие первые шаги фотосинтеза.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кислородного выброса на биосферу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цианобактерий привела к радикальному изменению атмосферы, вызвав кислородную катастрофу. Многие старые микроорганизмы вымерли, но возникли новые аэробные формы, обогащая биосферу.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 и её последствия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кислорода около 2,4 млрд лет назад стал ядом для анаэробных микроорганизмов, вызвав массовое вымирание большинства из них.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кислорода изменил химический состав океанов и атмосферы, что повлекло за собой эволюционные изменения на уровне экосистем.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новые аэробные организмы, способные использовать кислород для более эффективного получения энергии и адаптации к новым условиям.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эукариотических клеток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2,2 млрд лет назад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процессы слияния прокариотических клеток, ведущие к появлению сложных внутриклеточных структур.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эндосимбиоза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бактерии стали внутренними симбионтами, превратившись в митохондрии, обеспечивающие энергию клеткам.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 млрд лет назад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эукариоты с ядром и мембранными органеллами, что обеспечило большую функциональную гибкость.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эукариотической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начали доминировать в микромире, открывая путь к сложным организмам с разнообразными функциями.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Эндосимбиоз: объединение организмов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Предки эукариот поглотили бактерии, которые в дальнейшем превратились в митохондрии и хлоропласты, сохранив свою ДНК. Это позволило клеткам эффективно производить энергию.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объединение обеспечило новые функции и сложности, благодаря чему клетки смогли приспосабливаться к разнообразным условиям и развиваться дальше.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различий между прокариотами и эукариотами представлены в таблице ниже.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более сложную внутреннюю организацию и крупные размеры, что обеспечивает разнообразие функций, в отличие от более простых прокариот.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«Биология», раздел «Клеточная структура»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появление многоклеточных организмов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клеток для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 млрд лет назад одноклеточные организмы начали объединяться, создавая первые многоклеточные формы для лучшей защиты и обмена веществ.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и 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Поделение функций между клетками повысило эффективность процессов, позволив появиться простейшим животным, таким как губки, и водорослям.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ранних этапов развития жизни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клеточных структур обеспечило разнообразие биологических функций и улучшило приспособленность организмов.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многоклеточности позволило усложнить структуры, что стало фундаментом для эволюционного прогресса живых существ.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эволюции создал базу для последующего — формирование атмосферы способствовало условиям для обмена веществ и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эволюционного пути жизни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4,0–3,5 млрд лет назад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эволюция: образование простых органических молекул из неорганических компонентов.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76075" y="1853347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3,5–3,0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прокариот и формирование клеточных структур без ядра.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85800" y="2459117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2,7 млрд лет назад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фотосинтеза у цианобактерий, началось накопление кислорода в атмосфере.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73650" y="3095053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2,0–1,5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с ядром в результате эндосимбиоза различных прокариот.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285800" y="373103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 млрд лет назад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многоклеточных организмов с дифференциацией и специализацией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ранней эволюции жизни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начальных этапов развития жизни помогает понять биологическое разнообразие и наше место в природе, а также направляет будущее исследование живых организмов.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2026-05-08T05:26:04Z</dcterms:created>
  <dcterms:modified xsi:type="dcterms:W3CDTF">2026-05-08T05:26:04Z</dcterms:modified>
</cp:coreProperties>
</file>