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звери, или плацентарные млекопитающие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Живорождение, молоко, шерсть и удивительное разнообразие форм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млекопитающие: большая группа среди зверей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 — самая многочисленная группа млекопитающих. Среди них есть древние, летающие и крайне многочисленные отряды, каждый из которых по-своему приспособился к 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плацентарных млекопитающих
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теплокровные: их организм поддерживает почти постоянную температуру тела. Благодаря этому они активны и в прохладную погоду, и в разных природных условиях.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вскармливание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плацентарных млекопитающих питаются молоком матери. Это помогает им быстро расти, получать необходимые вещества и лучше выживать в первые недели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зубы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есть разные типы зубов: резцы, клыки и коренные. Такое строение удобно для разной пищи — от насекомых до семян и побегов.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Волосяной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большинства плацентарных покрыто шерстью, а у некоторых видов она редкая или почти незаметна. Она помогает сохранять тепло и защищает кожу.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766887"/>
            <a:ext cx="4724400" cy="17438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 — самая скрытная и древняя группа, рукокрылые уникальны способностью к полёту, а грызуны выделяются численностью и разнообразием.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«Плацентарные млекопитающие»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отряда заметно различаются по численности, размерам и образу жизни, но все они относятся к плацентарным млекопитающим.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отрядов плацентарных
</a:t>
            </a:r>
            <a:endParaRPr lang="en-US" sz="262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05" y="1354071"/>
            <a:ext cx="2590141" cy="211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783" y="1354071"/>
            <a:ext cx="2590141" cy="211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Насекомоядные: маленькие охотники лесной подстилки
</a:t>
            </a:r>
            <a:endParaRPr lang="en-US" sz="1854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 — защитник с колючками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 выходит на поиск пищи вечером и ночью. Он собирает насекомых, червей и других мелких беспозвоночных, а от опасности спасается благодаря колючкам и умению быстро свернуться в шар.
</a:t>
            </a:r>
            <a:endParaRPr lang="en-US" sz="118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 — мастер подземных ходов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почти всю жизнь проводит под землёй, где прокладывает ходы в поисках добычи. Его широкие передние лапы работают как лопаты, а вытянутая мордочка помогает находить пищу в почве.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Землеройка — очень быстрый охотник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Землеройка кажется маленькой и неприметной, но ей нужно много пищи каждый день. Из-за быстрого обмена веществ она постоянно ищет насекомых, личинок и червей в подстилке и среди травы.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Насекомоядные: маленькие охотники лесной подстилки
</a:t>
            </a:r>
            <a:endParaRPr lang="en-US" sz="1854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описанию питания насекомоядных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насекомоядных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ищут добычу в почве, подстилке и траве, поэтому их питание тесно связано с местом обитания.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рациона составляют насекомые и личинки; это делает насекомоядных важными регуляторами численности мелких беспозвоночных.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насекомоядных к добыче пищи
</a:t>
            </a:r>
            <a:endParaRPr lang="en-US" sz="2127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зубы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зубы помогают хватать добычу и разрывать её на части. Это особенно важно, когда пища мелкая, подвижная и покрыта твёрдым покровом.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и плотное тело удобно для жизни в густой траве, под листьями и в узких ходах. Так животное легче пробирается к добыче и скрывается от опасности.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крота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крота передние лапы широкие и сильные. Они работают как инструменты для рытья и помогают быстро прокладывать ходы в плотной земле.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ежа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ежа служат надёжной защитой от хищников. Когда животное чувствует угрозу, оно может свернуться, и колючий покров становится почти неприступным.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Рукокрылые: млекопитающие, которые умеют летать
</a:t>
            </a:r>
            <a:endParaRPr lang="en-US" sz="1939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больших отряда
</a:t>
            </a:r>
            <a:pPr algn="l" indent="0" marL="0">
              <a:lnSpc>
                <a:spcPct val="100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рукокрылым относятся летучие мыши и крыланы. Эти животные очень разные по внешнему виду и питанию, но их объединяет способность к активному полёту.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крыла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крыло образовано кожной перепонкой между сильно удлинёнными пальцами передней конечности. Такое строение позволяет уверенно маневрировать в воздухе и быстро менять направление полёта.
</a:t>
            </a:r>
            <a:endParaRPr lang="en-US" sz="1282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рукокрылых активны ночью или в сумерках. В это время им легче искать пищу и избегать многих дневных хищников.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ориентации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в темноте используют эхолокацию, а крыланы чаще опираются на зрение и обоняние. Поэтому способы поиска пищи у них заметно различаются.
</a:t>
            </a:r>
            <a:endParaRPr lang="en-US" sz="13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эхолокация у летучих мышей
</a:t>
            </a:r>
            <a:pPr algn="l" indent="0" marL="0">
              <a:lnSpc>
                <a:spcPct val="9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отражённый звук помогает ориентироваться в темноте.
</a:t>
            </a:r>
            <a:endParaRPr lang="en-US" sz="243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значение рукокрылых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 меню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летучие мыши питаются насекомыми и помогают сокращать число ночных вредителей. Это особенно важно для лесов, садов и полей.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 нектар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Крыланы часто едят плоды и пьют нектар. В тропических странах они помогают растениям распространять семена и участвуют в их опылении.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кровососущие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Кровью питаются только немногие виды рукокрылых. Это исключение, а не правило, поэтому большинство летучих мышей никак не связано с таким питанием.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 входят в пищевые цепи и поддерживают равновесие в природе. Одни из них контролируют численность насекомых, другие помогают растениям размножаться.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рукокрылых разные типы питания и ориентации, но общая для них черта — способность к активному полёту.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«Плацентарные млекопитающие. Отряды: Насекомоядные, Рукокрылые, Грызуны»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разных групп рукокрылых
</a:t>
            </a:r>
            <a:endParaRPr lang="en-US" sz="2584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рукокрылых различаются по питанию и способу поиска пищи, но всех их объединяет активный полёт и приспособленность к ночной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Грызуны: самые многочисленные млекопитающие
</a:t>
            </a:r>
            <a:endParaRPr lang="en-US" sz="2037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грызунам относятся мыши, крысы, белки, бобры, хомяки и суслики. Это очень многочисленный отряд, представители которого встречаются почти во всех природных зонах.
</a:t>
            </a:r>
            <a:endParaRPr lang="en-US" sz="1379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отличают две пары крупных резцов. Эти зубы постоянно растут, поэтому животные вынуждены стачивать их, перегрызая семена, кору, стебли и орехи.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грызунов питается частями растений. Такой рацион подходит для жизни на земле, в лесу, в степи и рядом с человеческим жильём.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и приспособленность к разным условиям помогают грызунам сохранять высокую численность и занимать самые разные места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учебному материалу; условное распределение для наглядности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грызуны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встречаются почти повсюду, но особенно часто — в лесах и на открытых травянистых территориях, где есть укрытия и достаточно растительной пищи.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видов связана с природными местообитаниями, а соседство с человеком характерно лишь для меньшей группы.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грызуны приспосабливаются к жизни
</a:t>
            </a:r>
            <a:endParaRPr lang="en-US" sz="2496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Лазание и прыжки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легко передвигаются по деревьям, цепко держатся за кору и умеют прыгать с ветки на ветку, что помогает им искать корм и спасаться от врагов.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убежищ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строят плотины и хатки, изменяя течение воды и создавая безопасные места для жизни. Такие постройки помогают им защищаться и запасать пищу.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 крысы быстро приносят потомство, а у многих грызунов беременность короткая. Благодаря этому численность вида может быстро восстанавливаться.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норах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и многие другие грызуны роют сложные норы с ходами и камерами. Подземные убежища защищают их от холода, жары и хищников.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зубы позволяют грызунам эффективно питаться семенами, корой и другой жёсткой пищей, поэтому это их главная приспособленность.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«Грызуны»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грызунов строение зубов тесно связано с образом жизни и помогает им питаться твёрдой растительной пищей.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грызунов и их значение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243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насекомоядных, рукокрылых и грызунов для человека
</a:t>
            </a:r>
            <a:endParaRPr lang="en-US" sz="1695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Ёжи, кроты и землеройки уменьшают число насекомых-вредителей, личинок и червей. Это особенно важно в садах, огородах и лесах, где сохраняется природное равновесие.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Рукокрылые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уничтожают ночных насекомых, а крыланы помогают растениям, разнося семена и перенося пыльцу. Так они поддерживают жизнь многих тропических экосистем.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служат пищей для сов, лисиц, змей и других хищников. Они помогают поддерживать пищевые цепи, но некоторые виды вредят посевам и запасам.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представители этих отрядов полезны человеку, другие могут мешать хозяйству или переносить инфекции. Поэтому важно знать их роль и бережно относиться к природе.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трёх отрядов в пищевых цепях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насекомоядные, рукокрылые и грызуны связаны с источниками пищи и хищниками в природных сообществах.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трёх отрядов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чаще скрытны и малы, рукокрылые освоили полёт, а грызуны приспособились к жизни на земле и под землёй. Эти различия связаны с их образом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отряда свой способ добывать пищу: одни охотятся на мелких беспозвоночных, другие питаются плодами или нектаром, третьи грызут семена и кору.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приспособлений помогает этим животным жить в разных условиях — от почвы и лесной подстилки до воздуха и водоёмов, сохраняя высокую численность.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отряда относятся к плацентарным млекопитающим. Их детёныши развиваются в организме матери и питаются молоком, что делает их близкими по основным биологическим признакам.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75618"/>
            <a:ext cx="481766" cy="42823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плацентарных млекопитающих
</a:t>
            </a:r>
            <a:endParaRPr lang="en-US" sz="1969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 почва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почти не видят, зато отлично чувствуют колебания и движение в земле. Это помогает им находить добычу в подземных ходах, где зрение почти бесполезно.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летучих мышей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ориентируются в полной темноте с помощью отражённого звука. Такой способ позволяет им не только летать, но и ловить насекомых на лету.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Капибара — рекордсмен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Капибара — самый крупный современный грызун. Её масса может достигать около 60 килограммов, поэтому она заметно отличается от большинства своих родственников.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как строитель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 — один из крупнейших грызунов умеренного пояса. Он строит плотины и хатки, а его деятельность может менять течение рек и создавать новые водоёмы.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плацентарные звери так разнообразны?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Насекомоядные, рукокрылые и грызуны показывают, как по-разному можно приспособиться к жизни в почве, воздухе и на суше. Именно это разнообразие делает плацентарных млекопитающих особенно успешной группой.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2026-05-31T20:25:14Z</dcterms:created>
  <dcterms:modified xsi:type="dcterms:W3CDTF">2026-05-31T20:25:14Z</dcterms:modified>
</cp:coreProperties>
</file>