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Европа: долгий путь к демократии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свободы в Восточной Европе — через войны, контроль и долгую борьбу граждан.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891" y="421600"/>
            <a:ext cx="3785118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Восточную Европу особенной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пережил смену границ, послевоенное разделение Европы и долгий переход от однопартийной власти к выборным институтам и гражданским правам.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путь к демократии оказался трудным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политическая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выборы проводились, но настоящего соперничества партий почти не было: власть заранее определяла результаты и не допускала свободной конкуренции.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информацией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радио и телевидение подчинялись государству, поэтому людям было трудно получать разные мнения, а критика власти часто считалась опасной.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институты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суды, общественные объединения и свободные профсоюзы либо не развивались, либо находились под жёстким контролем, что ограничивало защиту прав граждан.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ожидание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устройства общества демократические изменения не могли появиться быстро: для них требовались протесты, переговоры и постепенное расширение свобод.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после 1945 года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699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Разделённый континент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Европа оказалась расколота на западные демократии и восточный социалистический блок, а граница влияния СССР стала одним из главных рубежей холодной войны.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95181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политическая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региона власть перестраивалась по советскому образцу, а прежние политические системы заменялись режимами, зависимыми от Москвы и общей идеологии.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830676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послевоенных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Разрушения, потери и массовые перемещения людей сделали послевоенный период особенно тяжёлым, а вопросы безопасности и границ — крайне важными для государств региона.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при коммунистических режимах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управляли предприятиями, ценами и распределением товаров. Это должно было обеспечить порядок и равенство, но часто приводило к дефициту и длинным очередям.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повседневностью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пресса и публичные выступления находились под надзором государства, поэтому люди редко могли открыто спорить с официальной линией и критиковать руководство.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за границу были трудными, а неугодные мнения могли вызывать наказание. Свобода выбора в личной и общественной жизни оставалась сильно ограниченной.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Обещания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режимы говорили о равенстве, бесплатном образовании, гарантированной работе и социальной защите, стараясь показать себя справедливой системой для всех граждан.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волны перемен в Восточной Европе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шли неравномерно: ранние выступления были подавлены, а успех пришёл только при широкой общественной поддержке.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хронология ключевых событий по материалам презентации.
</a:t>
            </a:r>
            <a:endParaRPr lang="en-US" sz="1388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линии видно, что протесты и реформы усиливались не сразу, а через несколько десятилетий после войны.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Венгерское восстание 1956 года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 октября 1956
</a:t>
            </a:r>
            <a:pPr algn="l" indent="0" marL="0">
              <a:lnSpc>
                <a:spcPct val="100000"/>
              </a:lnSpc>
              <a:buNone/>
            </a:pPr>
            <a:r>
              <a:rPr lang="en-US" sz="66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в Будапеште вышли на демонстрации с требованиями свободных выборов, реформ и вывода советских войск. К ним быстро присоединились рабочие и интеллигенция.
</a:t>
            </a:r>
            <a:endParaRPr lang="en-US" sz="1516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1956
</a:t>
            </a:r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переросли в вооружённое восстание, но советские войска вмешались и подавили сопротивление. Погибли тысячи людей, а многие участники были арестованы.
</a:t>
            </a:r>
            <a:endParaRPr lang="en-US" sz="1558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200 тысяч венгров покинули страну. События 1956 года стали важным символом того, что общество не смирялось с тотальным контролем.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Пражская весна 1968 года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Дубчек предложил обновить систему, сохранив социалистический строй, но сделав его более открытым. Этот курс назвали «социализмом с человеческим лицом».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свобод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предполагали ослабление цензуры, расширение прав граждан и более свободное обсуждение общественных проблем. Люди впервые увидели возможность перемен без насилия.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августе 1968 года войска стран Варшавского договора вошли в Чехословакию и остановили реформы, показав, что самостоятельность союзников была очень ограниченной.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Пражская весна стала важным уроком для всего региона: даже мирные изменения могли быть подавлены, если они угрожали системе контроля.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демократии: путь через давление общества
</a:t>
            </a:r>
            <a:endParaRPr lang="en-US" sz="2337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ход перемен в странах Восточной Европы во второй половине XX века.
</a:t>
            </a:r>
            <a:endParaRPr lang="en-US" sz="1426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Польская «Солидарность» и сила гражданского общества
</a:t>
            </a:r>
            <a:endParaRPr lang="en-US" sz="2248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5173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«Солидарность» возникла в 1980 году на гданьской верфи и стала первой массовой независимой организацией в социалистическом блоке. Это был новый шаг для всего региона.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11936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Лех Валенса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Лидером движения стал Лех Валенса. Его имя стало известно далеко за пределами Польши, а сам он символизировал мирную борьбу рабочих за права и свободы.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98694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сторонников «Солидарности» быстро выросло до миллионов. Люди поддерживали движение, потому что оно защищало достоинство, право голоса и участие граждан в жизни страны.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85598" y="1061800"/>
            <a:ext cx="1836526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выборам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между властями и оппозицией привели к частично свободным выборам 1989 года. Этот опыт показал, что организованное общество может менять политику без войны.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 год: перелом в истории региона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5174" y="983780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старой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1989 году в Польше, Венгрии, Чехословакии и Румынии начали быстро ослабевать коммунистические режимы. То, что раньше казалось неизменным, вдруг стало возможным изменить под давлением общества.
</a:t>
            </a:r>
            <a:endParaRPr lang="en-US" sz="1392" dirty="0"/>
          </a:p>
        </p:txBody>
      </p:sp>
      <p:sp>
        <p:nvSpPr>
          <p:cNvPr id="12" name="Text 3"/>
          <p:cNvSpPr txBox="1"/>
          <p:nvPr/>
        </p:nvSpPr>
        <p:spPr>
          <a:xfrm>
            <a:off x="2611999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стена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1989 года рухнула Берлинская стена, и это стало самым узнаваемым символом конца разделённой Европы. Для миллионов людей она означала надежду на свободу и объединение.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698803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выбор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появились первые реальные возможности голосовать за разные партии и кандидатов. Выборы перестали быть формальностью и постепенно превратились в инструмент смены власти.
</a:t>
            </a:r>
            <a:endParaRPr lang="en-US" sz="1377" dirty="0"/>
          </a:p>
        </p:txBody>
      </p:sp>
      <p:sp>
        <p:nvSpPr>
          <p:cNvPr id="14" name="Text 5"/>
          <p:cNvSpPr txBox="1"/>
          <p:nvPr/>
        </p:nvSpPr>
        <p:spPr>
          <a:xfrm>
            <a:off x="6785607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1989 года часто считают началом нового политического этапа для всей Европы. Именно тогда стало ясно, что путь к демократии может быть быстрым, если общество требует перемен.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1989 года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1989 года политика стала более открытой: усилилась конкуренция, ослаб контроль и расширилась личная свобода людей.
</a:t>
            </a:r>
            <a:endParaRPr lang="en-US" sz="160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презентации; сравнительная оценка исторических изменений, 1989–1991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на диаграмме отражают не точные цифры, а сравнение общих условий жизни до и после перемен в регионе.
</a:t>
            </a:r>
            <a:endParaRPr lang="en-US" sz="1538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11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5113" y="1398013"/>
            <a:ext cx="891000" cy="7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98013"/>
            <a:ext cx="891000" cy="71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после распада СССР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символы
</a:t>
            </a:r>
            <a:pPr algn="ctr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появились собственные флаги, гимны и государственные праздники. Они помогали людям почувствовать, что их страна теперь принимает решения самостоятельно и несёт ответственность за своё будущее.
</a:t>
            </a:r>
            <a:endParaRPr lang="en-US" sz="1215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законы
</a:t>
            </a:r>
            <a:pPr algn="ctr" indent="0" marL="0">
              <a:lnSpc>
                <a:spcPct val="100000"/>
              </a:lnSpc>
              <a:buNone/>
            </a:pPr>
            <a:r>
              <a:rPr lang="en-US" sz="13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государства начали создавать конституции, парламенты и суды. Это было необходимо, чтобы правила жизни в стране больше не зависели от внешнего центра власти.
</a:t>
            </a:r>
            <a:endParaRPr lang="en-US" sz="1327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институты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национальные правительства, министерства и органы местного управления. Им пришлось заново выстраивать систему управления, чтобы сохранить порядок и сделать власть более законной и понятной.
</a:t>
            </a:r>
            <a:endParaRPr lang="en-US" sz="1281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старт
</a:t>
            </a:r>
            <a:pPr algn="ctr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политических перемен, странам нужно было решать экономические и пограничные вопросы. Переход оказался трудным, потому что одновременно приходилось строить государство и обеспечивать повседневную жизнь людей.
</a:t>
            </a:r>
            <a:endParaRPr lang="en-US" sz="1190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стран Восточной Европы к демократии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Восточной Европы, 1989 год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переход к демократии в регионе шёл разными темпами и разными способами.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 региона не было единого сценария: где-то перемены проходили через диалог, а где-то — через кризис и насилие.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перемен: выборы, площади, новые флаги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к урне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люди приходят на участок, держат в руках документы и терпеливо ждут своей очереди. Для многих это первый случай, когда голос действительно может повлиять на будущее страны, а не просто подтвердить решение власти.
</a:t>
            </a:r>
            <a:endParaRPr lang="en-US" sz="127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Площадь, полная голосов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центральной площади собрались тысячи людей с плакатами и национальными флагами. Они требуют перемен, поддерживают реформы и впервые свободно говорят о том, о чём раньше было опасно даже шептать.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флаг над зданием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государственным зданием поднимают новый флаг, а рядом стоят люди, которые ещё недавно жили при старой системе. Этот момент становится знаком начала другой эпохи, где у страны появляются свои символы и свой голос.
</a:t>
            </a:r>
            <a:endParaRPr lang="en-US" sz="127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многих стран в Европейский союз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2004 году сразу несколько стран Восточной Европы вошли в Европейский союз. Это стало знаком того, что реформы в политике и экономике были признаны успешными.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приблизиться к ЕС, государствам пришлось укреплять суды, бороться с коррупцией и делать выборы более честными. Без таких шагов членство было бы невозможным.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 и Румыния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 и Румыния присоединились к союзу в 2007 году. Их путь оказался дольше, потому что отдельные реформы требовали больше времени и последовательной подготовки.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Членство в ЕС открыло людям больше шансов учиться, путешествовать и работать в других странах Европы. Для молодых поколений это стало особенно заметным преимуществом.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демократии в наши дни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чиновники используют власть в личных интересах, люди перестают доверять государству. Поэтому борьба с коррупцией остаётся одной из самых важных задач для современных демократий региона.
</a:t>
            </a:r>
            <a:endParaRPr lang="en-US" sz="1453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к политикам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обещания не выполняются, избиратели начинают сомневаться в честности выборов и действий власти. Чтобы вернуть доверие, нужны открытые решения и понятные правила для всех.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новости в интернете могут быстро влиять на мнение людей, особенно подростков и взрослых, которые не всегда проверяют источники. Поэтому важно уметь отличать факты от манипуляций.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работает лучше, когда люди участвуют в выборах, следят за решениями власти и умеют задавать вопросы. Без такого контроля даже хорошие законы могут остаться только на бумаге.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демократии в странах региона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крупной опорой остаются свободные выборы, но устойчивость демократии зависит от всех четырёх элементов сразу.
</a:t>
            </a:r>
            <a:endParaRPr lang="en-US" sz="1579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презентации; условное распределение ключевых опор демократии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элемента взаимосвязаны: если один слабеет, остальные тоже работают хуже. Особенно важно, чтобы люди могли проверять власть и влиять на решения.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опыт Восточной Европы важен для всего мира
</a:t>
            </a:r>
            <a:endParaRPr lang="en-US" sz="2363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5174" y="983780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возможна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региона доказывает, что демократию можно построить даже после диктатуры, войны и долгого страха. Это важный урок для стран, которые только ищут путь к свободе.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611999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начинались не только в кабинетах политиков, но и на улицах, заводах и площадях. Когда люди действуют вместе, их голос становится сильнее и заметнее.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698803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переговоров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разговор между властью и оппозицией часто помогал избежать ещё большего насилия. Там, где стороны соглашались обсуждать изменения, переход обычно проходил спокойнее.
</a:t>
            </a:r>
            <a:endParaRPr lang="en-US" sz="1460" dirty="0"/>
          </a:p>
        </p:txBody>
      </p:sp>
      <p:sp>
        <p:nvSpPr>
          <p:cNvPr id="14" name="Text 5"/>
          <p:cNvSpPr txBox="1"/>
          <p:nvPr/>
        </p:nvSpPr>
        <p:spPr>
          <a:xfrm>
            <a:off x="6785607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извне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сообщество тоже играло роль: оно помогало новым государствам строить институты и соблюдать правила. Этот опыт показывает, что свобода требует и внутренней, и внешней поддержки.
</a:t>
            </a:r>
            <a:endParaRPr lang="en-US" sz="14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долгий путь, который продолжается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34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прошла путь от жёсткого контроля к выборам, свободе слова и правам человека. Но история региона напоминает: демократия живёт только тогда, когда её защищают каждый день.
</a:t>
            </a:r>
            <a:endParaRPr lang="en-US" sz="448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2026-06-01T05:12:26Z</dcterms:created>
  <dcterms:modified xsi:type="dcterms:W3CDTF">2026-06-01T05:12:26Z</dcterms:modified>
</cp:coreProperties>
</file>