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Древняя Спарта в истории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— уникальный греческий полис с военной дисциплиной и наследием для будущих поколений.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географическое положение Спарты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возникла в IX веке до н.э. как город-государство на Пелопоннесе. Благодаря выгодному месту и дорийскому населению, она сыграла ключевую роль в древнегреческой истории и культуре.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уклад жизни в Спарте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была центром жизни спартанцев, где каждый гражданин обязан был служить. С детства мальчиков воспитывали в строгой военной системе агоге для формирования бойцов.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агоге молодые спартанцы проходили жесткие тренировки и учились подчинению и командной работе, что гарантировало высокий уровень боевой подготовки и дисциплины.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Агоге была обязательной учебной программой, акцентированной на физическом развитии и выживании в трудных условиях для формирования стойкого характера.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 раннего возраста воспитывались в коллективе, обучаясь не только воинскому искусству, но и дисциплине, патриотизму и социальной ответственности.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воспитывала спартанцев как выносливых и отдающих долг государству, благодаря чему Спарта стала мощной военной силой в Греции.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Агоге — школа спартанского воспитания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повседневная жизнь спартанцев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Спартанцы вели скромный образ жизни, носили простую одинаковую одежду — плащи хламида и использовали железные монеты, избегая излишеств.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Роскошь и богатство не поощрялись: пища подавалась в простой посуде, а экономика базировалась на экономии и строгости быта.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в Спарте и их функции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взаимного контроля и разделения власти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источником экономической силы были илоты — зависимые крестьяне, обрабатывавшие землю спартиатов, что позволяло гражданам сосредоточиться на военной службе.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участки делились между спартиатами, но считались общественной собственностью, поддерживая равенство и стабильность внутри общества.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Периэки занимались ремеслами и торговлей, так как эти занятия считались неприличными для спартиатов, а богатство измерялось в земле и урожае, а не в драгоценных металлах.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земледелие в Спарте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тренировки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проходили интенсивные занятия бегом, борьбой, плаванием и стрельбой из лука, укрепляя выносливость и силу с детства. Любые признаки слабости наказывались строго.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ценности и дух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— терпение, преданность государству и командный дух. Спортсмены-победители получали венки, символизирующие признание и уважение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служить имели только спартиаты в возрасте от 20 до 60 лет, что обеспечивало постоянное военное ядро общества.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военная тактика Спарты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тактики была фаланга — плотный и организованный боевой строй, позволяющий эффективно сражаться против многочисленных врагов.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Спартанское вооружение включало копьё, меч, прочный круглый щит гоплон, металлический шлем, панцирь и поножи для защиты в бою.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военным качеством считалась храбрость и отказ от отступления, что делало спартанцев грозной силой на поле битвы.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300 спартанцев в битве при Фермопилах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Отвага Леонида и его воинов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Леонид и 300 спартанцев героически сдерживали огромную персидскую армию на узком горном проходе. Их смелость и самоотверженность вдохновляют поколения на примере стойкости перед лицом опасности.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битвы для греческого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Фермопилах стала символом объединения греков против общего врага. Несмотря на численное превосходство персов, спартанцы показали силу духа, вызвав уважение даже у противников.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и упадок Спарты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431–404 гг. до н.э. — Пелопоннесская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одержала победу над Афинами благодаря сильной армии и стратегическим союзам, установив временное лидерство в Греции.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Альянс с Персией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Спарта заключила соглашение с Персией, что позволило усилить её флот и укрепить влияние в регионе.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371 год до н.э. — Битва при Левктрах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Спартанские войска потерпели поражение от Фив, что стало началом упадка их военной и политической мощи.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 в Спарте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Спарте имели больше свободы, чем в других городах-государствах, получая физическое воспитание и право владеть имуществом.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несли ответственность за воспитание будущих воинов и поддержание крепости спартанского народа, играя важную роль в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34789"/>
            <a:ext cx="5426700" cy="18275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спартанского общества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общества с разными правами и обязанностями, обеспечивавшие устойчивость государства.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разделение обязанностей и прав поддерживало стабильность и военную мощь Спарты.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Древней Спарты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искусство и праздники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храмов и общественных строений было важной частью культурной жизни Спарты, отражая ее религиозные и общественные ценности.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Спартанцы развивали скульптуру, создавая произведения искусства, несмотря на общее стремление к простоте и сдержанности.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устной поэзии и музыки способствовало сохранению традиций и укреплению духа единства в обществе.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пиршества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Сисситии и религиозные праздники, особенно Карнеи, объединяли спартанцев в совместных ритуалах и поддерживали социальные связи.
</a:t>
            </a:r>
            <a:endParaRPr lang="en-US" sz="11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культовые обычаи спартанцев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Поклонение Артемиде Ортии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Архетип покровительницы молодежи и воинов, Артемида Ортия была главным божеством в Спарте. Её почитали через разнообразные ритуалы и фестивали, оказывавшие влияние на подготовку воинов.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жрецов и прорицателей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служили связующим звеном между богами и государством, помогая принимать важные решения. Прорицатели часто толковали знамения перед войнами и общественными мероприятиями.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Таинственные обряды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укрепления духовной связи с богами проводились обряды и спортивные состязания. Эти традиции служили одновременно религиозным и воспитательным целям спартанского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Ликург и его реформы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Ликург создал строгие законы, направленные на воспитание дисциплины и патриотизма. Он ограничил роскошь и ввёл коллективные методы воспитания для укрепления единства государства.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включали деление земли между гражданами и отказ от личной собственности. Эти мероприятия обеспечили военную силу и стабильность Спарты на многие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I стал легендарным царём, прославившимся героической защитой Фермопил и примером мужества для будущих поколений.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личности Спарты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Ликург, законодатель, заложил основы спартанского строя, создав уникальную систему воспитания и управления государством.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Лисандр — талантливый военачальник, сыгравший ключевую роль в разгроме Афин и закреплении власти Спарты в Греции.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Царица Горго символизировала женскую мудрость и силу, поддерживая роль женщин в обществе и влияя на политику Спарты.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в современной культуре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«300 спартанцев» и его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популяризировал образ спартанцев как символа мужества и стойкости. Он вдохновил зрителей на изучение истории и воспринят в спортивной культуре как эталон силы и дисциплины.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Спарты в играх и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играх, комиксах и книгах спартанский дух воплощается через персонажей и сюжеты, подчёркивающих ценности храбрости, единства и самоотверженности.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граждан Спарты сокращалась из-за высоких требований к военной службе и утраты социальных позиций.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сложности и внутренние конфликты ослабили государственную структуру, снижая эффективность военного потенциала.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илотов и поражения в битвах привели к утрате значения Спарты и превращению в обычный город IV века до н.э.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 конец спартанской державы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оставила важный след благодаря системе воспитания, жёсткому порядку и воинской доблести. Её идеи самодисциплины и сплочённости продолжают вдохновлять современное общество и спорт.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Спарты в истории и культуре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2026-05-10T11:04:25Z</dcterms:created>
  <dcterms:modified xsi:type="dcterms:W3CDTF">2026-05-10T11:04:25Z</dcterms:modified>
</cp:coreProperties>
</file>