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качества, поступки и вежливые фразы на английском.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are good children like? — тема урока английского языка в 6 классе
</a:t>
            </a:r>
            <a:endParaRPr lang="en-US" sz="220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Шестиклассники уже могут описывать людей простыми предложениями и обсуждать поведение в школе и дома. Тема помогает повторить лексику о характере, общении и повседневных ситуациях, близких каждому ученику.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тему изучают в 6 классе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хорошего ребёнка
</a:t>
            </a:r>
            <a:endParaRPr lang="en-US" sz="2285" dirty="0"/>
          </a:p>
        </p:txBody>
      </p:sp>
      <p:sp>
        <p:nvSpPr>
          <p:cNvPr id="11" name="Text 2"/>
          <p:cNvSpPr txBox="1"/>
          <p:nvPr/>
        </p:nvSpPr>
        <p:spPr>
          <a:xfrm>
            <a:off x="1128043" y="1824113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6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kind помогает сказать, что человек добрый, внимательный и умеет замечать чувства других. В коротких предложениях оно звучит просто и понятно: He is kind.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1090775" y="3143596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honest означает, что человек говорит правду и не старается скрыть ошибку. В школьных ситуациях это качество связано с доверием и уважением со стороны других.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4698195" y="1587749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polite описывает человека, который соблюдает правила общения, здоровается и благодарит. Это качество особенно важно в классе, на уроке и в разговоре со взрослыми.
</a:t>
            </a:r>
            <a:endParaRPr lang="en-US" sz="909" dirty="0"/>
          </a:p>
        </p:txBody>
      </p:sp>
      <p:sp>
        <p:nvSpPr>
          <p:cNvPr id="14" name="Text 5"/>
          <p:cNvSpPr txBox="1"/>
          <p:nvPr/>
        </p:nvSpPr>
        <p:spPr>
          <a:xfrm>
            <a:off x="5150472" y="2616280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Responsible — это тот, кто выполняет свои обязанности вовремя, не забывает о заданиях и умеет отвечать за свои действия. Такое слово часто встречается в описании хорошего ученика.
</a:t>
            </a:r>
            <a:endParaRPr lang="en-US" sz="909" dirty="0"/>
          </a:p>
        </p:txBody>
      </p:sp>
      <p:sp>
        <p:nvSpPr>
          <p:cNvPr id="15" name="Text 6"/>
          <p:cNvSpPr txBox="1"/>
          <p:nvPr/>
        </p:nvSpPr>
        <p:spPr>
          <a:xfrm>
            <a:off x="4386456" y="3590545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Дружелюбие и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Friendly, helpful, caring и hard-working расширяют описание характера. Они показывают, как ребёнок относится к одноклассникам, учёбе, помощи и общению в классе.
</a:t>
            </a:r>
            <a:endParaRPr lang="en-US" sz="9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244" y="1648250"/>
            <a:ext cx="932513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43538" y="1648250"/>
            <a:ext cx="1036125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2294" y="1648250"/>
            <a:ext cx="932513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625" y="1648250"/>
            <a:ext cx="828900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2575" y="1648250"/>
            <a:ext cx="828900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 в школьной речи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вежливо попросить о чём-то. Оно делает речь мягче и подходит для урока, просьбы или обращения к однокласснику.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I come in?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говорят, когда нужно вежливо попросить разрешение войти в класс. Подобные фразы учат уважительному и спокойному общению в школе.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Excuse me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нужна, чтобы привлечь внимание, пройти мимо или начать вопрос. Она особенно полезна в коридоре, столовой и классе.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Sorry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используют, когда нужно извиниться за ошибку, неловкость или неправильный поступок. Оно помогает сохранить добрые отношения между учениками.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Этой фразой благодарят за помощь, внимание или вещь. В школе она звучит каждый день и показывает уважение к собеседнику.
</a:t>
            </a:r>
            <a:endParaRPr lang="en-US" sz="8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ребёнок дома и в школе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441289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без опозданий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good student does homework on time. Такой ученик готов к уроку, не забывает тетрадь и старается выполнять задания аккуратно и внимательно.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434671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good child helps parents at home. Он может убрать свои вещи, помочь накрыть на стол или выполнить небольшое поручение без напоминания.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4418298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good student listens carefully to the teacher. Это показывает уважение к учителю и помогает лучше понимать объяснение, инструкции и новые слова.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6185142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друзей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good friend shares things with classmates. Он умеет делиться карандашом, книгой или идеей и не оставляет одноклассника без помощи.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8082981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good child keeps promises and tells the truth. Такие поступки делают отношения в семье и классе спокойными, надёжными и доверительными.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называют хорошими
</a:t>
            </a:r>
            <a:endParaRPr lang="en-US" sz="2487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слова чаще всего используются в заданиях о хорошем ребёнке, ученике и друге.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доброта и честность; именно они чаще всего становятся основой короткого описания поведения.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теме урока английского языка для 6 класса
</a:t>
            </a:r>
            <a:endParaRPr lang="en-US" sz="7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урок заканчивается, один ученик замечает, что у одноклассника упали книги и тетради. Он сразу помогает собрать всё с пола и спокойно отдаёт вещи. Такой поступок показывает, что доброта проявляется не в словах, а в действиях.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перемены девочка видит, что её подруга расстроена из-за ошибки в задании. Она не смеётся, а предлагает помощь и говорит несколько поддерживающих слов. В такой ситуации особенно ясно видно, что caring и kind — важные качества.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 реальных школьных ситуациях
</a:t>
            </a:r>
            <a:endParaRPr lang="en-US" sz="28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как важное качество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правду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Honest — это человек, который tells the truth. В школе это означает не придумывать оправдания и честно говорить о том, что произошло на уроке или дома.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списывать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ученик does not cheat и выполняет работу сам. Такой выбор помогает учиться лучше, потому что знания получены самостоятельно, а не случайно.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Признавать 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неверный, важно admit mistakes. Признание ошибки показывает смелость и уважение к учителю, а также помогает быстрее исправить недочёт.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Возвращать найденное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проявляется и тогда, когда ребёнок returns lost things. Если найдена чужая ручка или тетрадь, правильный поступок — отдать её владельцу или учителю.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и примеры поведения на английском языке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качество становится заметным через конкретное действие и короткую английскую фразу.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Оценивать характер удобнее по поступкам: одно слово описывает качество, а пример показывает его в реальной жизни.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английского языка для 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 школьные обязанности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ученик выполняет домашнюю работу без задержек. Фраза He does his homework every day показывает привычку, которая помогает не отставать от класса и чувствовать себя увереннее.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уроку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brings her books to school — простая модель для описания организованности. Такой ученик заранее собирает тетради, учебники и необходимые принадлежности, чтобы не терять время на уроке.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are responsible for their work — хорошая фраза для групповых заданий. Она подчёркивает, что каждый должен выполнять свою часть, а не перекладывать её на других.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аккуратность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Responsible pupils keep their things in order and remember school rules. Это относится к рюкзаку, рабочему месту и поведению в классе, где важны внимание и самоконтроль.
</a:t>
            </a:r>
            <a:endParaRPr lang="en-US" sz="10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хорошего ребёнка по-английски
</a:t>
            </a:r>
            <a:endParaRPr lang="en-US" sz="2675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наблюдения за поступком к короткому описанию характера и примера действия на английском языке.
</a:t>
            </a:r>
            <a:endParaRPr lang="en-US" sz="9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в классе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Делится и 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дружба проявляется в мелких поступках: поделиться карандашом, подсказать страницу, помочь собрать тетради. Эти действия показывают заботу и делают работу в группе удобнее.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Слушает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не перебивает и старается понять, что говорит одноклассник. Такая привычка помогает спокойно обсуждать задание, делиться мыслями и уважать мнение другого человека.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смеётся над ошибками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поддерживает, когда кто-то ошибся у доски или не сразу понял задание. Спокойная реакция помогает чувствовать себя увереннее и не бояться отвечать на уроке.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Уважает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Дружелюбие означает не только помощь, но и умение ждать своей очереди, не брать чужие вещи без спроса и не навязывать своё мнение. Это делает общение в классе безопасным и уважительным.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с глаголом to be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характера в шестом классе удобно использовать модели He is… She is… They are… Они помогают быстро составить понятное предложение без сложной грамматики.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этими формами хорошо сочетаются слова kind, polite, honest, helpful, friendly и responsible. Так ученик может описать человека коротко, но точно, не перегружая фразу.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связывать грамматику с реальными людьми и ситуациями: Tom is polite. Anna is helpful. The children are friendly. Такие предложения легко читать, запоминать и произносить.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конструкция с to be удобна на уроке, когда нужно быстро ответить по теме. Она тренирует уверенность в речи и помогает говорить без лишних пауз.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быть хорошим учеником каждый день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полезные привычки связаны не только с учёбой, но и с режимом дня, аккуратностью и умением слушать на уроке.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выполнение домашних заданий и внимательное слушание учителя выглядят наиболее важными; остальные привычки поддерживают дисциплину и спокойную работу.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материалу урока; значения условные, отражают относительную значимость привычек в теме.
</a:t>
            </a:r>
            <a:endParaRPr lang="en-US" sz="5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не делает ребёнка плохим, если он умеет признать её и исправиться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промах в поведении или учёбе не определяет характер целиком. Важнее то, как ученик реагирует: извиняется, исправляет и старается поступить лучше.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Педагогический вывод по материалу урока; без статистических данных.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453559"/>
            <a:ext cx="3377400" cy="809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child in different situations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и то же качество проявляется дома, в школе, в группе и при ошибке.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поведение узнаётся по действиям в разных ситуациях; английская фраза остаётся короткой, а смысл меняется вместе с контекстом.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описания поведения на английском языке.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оценивать ребёнка только по одному поступку
</a:t>
            </a:r>
            <a:endParaRPr lang="en-US" sz="2285" dirty="0"/>
          </a:p>
        </p:txBody>
      </p:sp>
      <p:sp>
        <p:nvSpPr>
          <p:cNvPr id="9" name="Text 2"/>
          <p:cNvSpPr txBox="1"/>
          <p:nvPr/>
        </p:nvSpPr>
        <p:spPr>
          <a:xfrm>
            <a:off x="1302616" y="1493196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момент — не весь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Неудача, усталость или волнение могут привести к резкому слову или ошибке. Один эпизод не показывает, каким ребёнок бывает в обычной жизни и как он ведёт себя постоянно.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42212" y="2501894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многое меняет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сложной ситуации даже спокойный ученик может растеряться. Поэтому важно смотреть не только на результат, но и на причину поступка, настроение и обстоятельства вокруг.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440819" y="3510594"/>
            <a:ext cx="3801193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тоже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ребёнок признаёт ошибку, извиняется и старается поступить лучше, это показывает зрелость характера. Такая реакция часто важнее самого промаха и помогает учиться общению.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хорошие привычки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маленькие ежедневные действия постепенно превращаются в устойчивое поведение и лучший результат в учёбе и общении.
</a:t>
            </a:r>
            <a:endParaRPr lang="en-US" sz="8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905043" y="1659557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виден в делах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kind, honest, polite, helpful и responsible становятся понятными, когда ученик показывает их в поступках. Именно действия делают описание человека убедительным и живым.
</a:t>
            </a:r>
            <a:endParaRPr lang="en-US" sz="922" dirty="0"/>
          </a:p>
        </p:txBody>
      </p:sp>
      <p:sp>
        <p:nvSpPr>
          <p:cNvPr id="12" name="Text 3"/>
          <p:cNvSpPr txBox="1"/>
          <p:nvPr/>
        </p:nvSpPr>
        <p:spPr>
          <a:xfrm>
            <a:off x="1885095" y="2626968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даёт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урока легко связать с реальной жизнью класса: помощь однокласснику, уважительный разговор с учителем, выполнение заданий и спокойное поведение на перемене.
</a:t>
            </a:r>
            <a:endParaRPr lang="en-US" sz="922" dirty="0"/>
          </a:p>
        </p:txBody>
      </p:sp>
      <p:sp>
        <p:nvSpPr>
          <p:cNvPr id="13" name="Text 4"/>
          <p:cNvSpPr txBox="1"/>
          <p:nvPr/>
        </p:nvSpPr>
        <p:spPr>
          <a:xfrm>
            <a:off x="1036450" y="3648641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служит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62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с to be помогают быстро описывать людей: He is kind. They are polite. Такая форма удобна для устного ответа и письменной тренировки.
</a:t>
            </a:r>
            <a:endParaRPr lang="en-US" sz="958" dirty="0"/>
          </a:p>
        </p:txBody>
      </p:sp>
      <p:sp>
        <p:nvSpPr>
          <p:cNvPr id="14" name="Text 5"/>
          <p:cNvSpPr txBox="1"/>
          <p:nvPr/>
        </p:nvSpPr>
        <p:spPr>
          <a:xfrm>
            <a:off x="5435472" y="1841024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тоже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63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и простые фразы показывают не только уровень языка, но и отношение к другим. Поэтому please, thank you, sorry и excuse me входят в тему естественно.
</a:t>
            </a:r>
            <a:endParaRPr lang="en-US" sz="961" dirty="0"/>
          </a:p>
        </p:txBody>
      </p:sp>
      <p:sp>
        <p:nvSpPr>
          <p:cNvPr id="15" name="Text 6"/>
          <p:cNvSpPr txBox="1"/>
          <p:nvPr/>
        </p:nvSpPr>
        <p:spPr>
          <a:xfrm>
            <a:off x="5308106" y="3229240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формируют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ребёнок — это не только правильные слова, но и регулярные действия. Постепенно они создают привычку быть внимательным, честным и ответственным каждый день.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показывает, что good manners, добрые поступки и простые английские фразы связаны между собой. Хорошие качества становятся заметны в ежедневных действиях дома, в школе и среди друзей.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хорошие дети — это дети с хорошими привычками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2026-05-30T14:30:01Z</dcterms:created>
  <dcterms:modified xsi:type="dcterms:W3CDTF">2026-05-30T14:30:01Z</dcterms:modified>
</cp:coreProperties>
</file>