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систематики растений: значение и задачи
</a:t>
            </a:r>
            <a:endParaRPr lang="en-US" sz="2247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растений классифицирует и описывает растительное разнообразие для науки и практики.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систематики растений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растений начинается с Теофраста, первого классификатора, развивается через эпоху Возрождения с ботаническими садами и гербариями. В XVIII веке Линней вводит современные названия, а Дарвин в XIX веке привносит эволюционный подход.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исследует разнообразие растений, раскрывая их взаимоотношения и классифицируя по общим признакам для научного понимания.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методы сравнения морфологии, анатомии и генетических данных для точного определения связей между растениями.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систематики — упорядочить знания о растениях для облегчения их изучения и использования в науке и практике.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систематика растений?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исследования позволяют выявлять виды под угрозой исчезновения, что помогает в разработке программ сохранения и охраны природы.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растений
</a:t>
            </a:r>
            <a:endParaRPr lang="en-US" sz="147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служит основой для открытия растений с лечебными свойствами, расширяя возможности фармакологии и народной медицины.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лекарственных растений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классификации помогает селекционерам улучшать урожайность и устойчивость культурных растений через целенаправленное скрещивание.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сельскохозяйственных культур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растений в современном мире
</a:t>
            </a:r>
            <a:endParaRPr lang="en-US" sz="17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классификации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— самая общая категория, объединяющая все растения по базовым признакам строения и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и класс отражают важные особенности морфологии и развития, позволяя разделять растения на крупные группы.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семейство объединяют растения с более близким родством и общими признаками строения и размножения.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вид — самые узкие категории, характеризующие особо близкие растения, способные образовывать плодовитое потомство.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91" y="1531350"/>
            <a:ext cx="4096018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Таксономическая иерархия дуба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иерархии показывает взаимосвязь разных уровней классификации на конкретном растении — дубе черешчатом.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отражает родственные связи и помогает структурировать знания о растениях.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по количеству видов, что отражает их биологическое разнообразие и значимость.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растений по отделам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растительного разнообразия сосредоточено среди покрытосеменных, что важно для исследований и охраны.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мирового флористического каталога, 2023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классификации растений
</a:t>
            </a:r>
            <a:endParaRPr lang="en-US" sz="2312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формы и строения листьев, цветов и плодов помогает разделять растения на группы по сходству.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тканей и клеточного строения раскрывает внутренние различия и родство между видами.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ДНК и РНК позволяет установить генетические связи и точнее определить эволюционные линии.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ареала обитания и условий среды помогает понять адаптационные особенности и выделять таксоны.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Эколого-географические данные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группы особей с похожими морфологическими и физиологическими признаками, способных к плодотворному скрещиванию и образованию жизнеспособного потомства.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ареала обитания и единые биологические характеристики помогают отличать виды друг от друга в пределах одного рода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 его признаки в систематике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растения в природе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классических методах ботаники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систему классификации, основанную на бинарных названиях, что позволило стандартизировать обозначение растений и упростить их изучение и обмен знаниями между учёными.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труде «Система природы» подробно описаны многочисленные виды и сформированы правила именования, которые используются до сих пор во всём мире как основа ботанической систематики.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заложил фундамент строгого научного подхода к описанию видов, способствуя развитию биологии и установлению международного согласия в названии живых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Карла Линнея в систематике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Биноминальная номенклатура: суть и примеры
</a:t>
            </a:r>
            <a:endParaRPr lang="en-US" sz="199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Биноминальная номенклатура представляет вид названием из двух слов — название рода и видовой эпитет на латыни, что обеспечивает точность и универсальность в научном общении.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Rosa canina обозначает шиповник собачий, а Betula pendula — берёзу бородавчатую; такая система устраняет неоднозначность и облегчает классификацию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генетика позволяет изучать последовательности ДНК, выявляя родственные связи между растениями на уровне генов и уточняя классификацию.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систематики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сравнение помогает выделять виды и группы на основе структуры листьев, цветов и других внешних особенностей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баз данных и электронных гербариев облегчает доступ к информации и объединяет ученых по всему миру для совместных исследований.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раскрывает детали клеточного строения, которые невозможно увидеть обычным способом, дополняя знания о внутренней организации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около 11 500 видов высших растений описаны, что подчёркивает важность продолжения исследований для расширения знаний о флоре.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исследованных видов растений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растений остаётся малоизученной, что требует активизации научных усилий для их идентификации и защиты.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МГБ, 2023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хранят образцы растений, позволяя учёным сравнивать и подтверждать виды даже через десятилетия. Это важная база для изучения изменений в экосистемах.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в гербариях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в обучении и науке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оформленные образцы в гербариях используются в образовательных программах и научных исследованиях, помогают студентам и учёным совершенствовать навыки определения растений.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 как ключевой инструмент систематики
</a:t>
            </a:r>
            <a:endParaRPr lang="en-US" sz="1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учёных в систематику
</a:t>
            </a:r>
            <a:endParaRPr lang="en-US" sz="226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– Андрей Бекетов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обширные флористические описания России, заложив фундаментальные знания о местной растительности.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– Владимир Комаров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 флору Восточной Азии, внёс значительный вклад в создание многотомного труда "Флора СССР".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Николай Цингер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 теорию видообразования и систематику лесных растений, активно развивая отечественную биологию.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 поисках новых лекарственных растений
</a:t>
            </a:r>
            <a:endParaRPr lang="en-US" sz="207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подход помогает выявлять новые растительные виды с целебными свойствами, открывая перспективы для разработки эффективных лекарств.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алтайских трав доказали наличие у них антимикробного действия, что расширяет возможности использования природных средств в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систематики с охраной природы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выявляет редкие виды, формируя категории и охранный статус для включения в Красную книгу и другие списки охраны.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классификации растений способствуют разработке стратегий по сохранению биоразнообразия и восстановлению природных сообществ.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служит основой законодательных актов в области охраны природы, обеспечивая научную поддержку правовых мер.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систематики развивает у школьников навыки внимательного наблюдения и анализа, что способствует пониманию природы и процессов, происходящих в ней.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научного мышления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гербарными образцами и определителями растений делает уроки живыми и интерактивными, формируя интерес к биологии и исследовательской деятельности.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занятия с гербариями
</a:t>
            </a:r>
            <a:endParaRPr lang="en-US" sz="115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растениях и их классификации помогают школьникам осознать важность сохранения природы и бережного отношения к окружающей среде.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через систематику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систематики в школьном образовании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растений для науки и общества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— фундаментальная наука, обеспечивающая понимание биологического разнообразия и поддержку медицины, сельского хозяйства и охраны природы, необходимая для устойчивого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2026-05-08T18:51:50Z</dcterms:created>
  <dcterms:modified xsi:type="dcterms:W3CDTF">2026-05-08T18:51:50Z</dcterms:modified>
</cp:coreProperties>
</file>