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живые организмы делают запасы питательных веществ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питательных веществ помогают выжить и развиваться в сложных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питательные вещества и почему они важны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— это вещества, поддерживающие жизнь. Они обеспечивают энергию, строят клетки и помогают правильно работать органам и системам организма.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энергии живых организмов
</a:t>
            </a:r>
            <a:endParaRPr lang="en-US" sz="2789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состоят из аминокислот и участвуют в росте тканей. При необходимости они служат источником энергии примерно 4 килокалории на грамм.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строительные блоки и источник энергии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— концентрированный энергетический запас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содержат вдвое больше энергии, чем белки или углеводы — около 9 килокалорий на грамм, обеспечивая долгосрочное снабжение организма топливом.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легко превращаются в глюкозу, питая клетки и поддерживая активность. Они дают около 4 килокалорий на грамм и быстро расходуются организмом.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быстрый источник энергии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30%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Накопленные жиры помогают животным пережить периоды голода и холода, поддерживая жизнедеятельность без пищи.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биологов о зимней спячке медведей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тела медведи накапливают в виде жира перед спячкой, обеспечивая выживание зимой.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2315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69593"/>
            <a:ext cx="464400" cy="37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4017" y="1034740"/>
            <a:ext cx="319275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сохраняют запасы питательных веществ
</a:t>
            </a:r>
            <a:endParaRPr lang="en-US" sz="242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 другие корнеплоды накапливают крахмал для энергии в период покоя и весеннего роста.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в клубнях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подсолнечника и других растений содержат масла — плотный и эффективный источник энергии для ростков.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Масла в семенах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Сахарная свёкла аккумулирует сахар, который служит энергетическим запасом для растения.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в корнеплодах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для размножения у животных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рыб накапливают жир и белки перед нерестом, чтобы обеспечить развитие икры и поддержать молодь на ранних стадиях жизни. Эти запасы нужны для выживания потомства в первые дни.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накапливают значительные жировые запасы до кладки яиц, что помогает выносить и выкармливать птенцов. Энергия необходима для заботы о потомстве в первые недели после вылупления.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запасов питательных веществ у разных организмов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как животные и растения адаптируются, накапливая разные виды запасов для выживания.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типах и объёмах запасов отражают особенности жизни и среды обитания организмов.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используют жир, накопленный в горбах, не только как источник энергии, но и для получения воды в пустыне.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регионах животные увеличивают жировые запасы, чтобы поддерживать тепло и длительное время обходиться без пищи.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запасают воду и питательные вещества в толстой кожуре и плодах, что помогает выжить в засушливых условиях.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запасов в выживании в экстремальных условиях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00961"/>
            <a:ext cx="4684800" cy="21288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запасов у разных групп организмов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организмы используют уникальные вещества для хранения энергии и питательных веществ, адаптируясь к среде обитания.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выбрала наиболее эффективный для неё способ хранения энергии.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биохимические исследования, 2022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запасы птиц перед миграцией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удваивают количество жира в организме, что позволяет им преодолевать долгие расстояния без остановок. Жир служит источником энергии при длительном полёте над водой и пустынями.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гуси и их уникальная адаптация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гуси накапливают до половины массы тела в виде жира, чтобы иметь достаточный запас энергии для миграции в суровые северные края, где пищи мало.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запасы у мигрирующих животных
</a:t>
            </a:r>
            <a:endParaRPr lang="en-US" sz="26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времени года на запасы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многие животные активно накапливают жир и другие питательные вещества, чтобы подготовиться к долгому зимнему периоду с ограниченным доступом к пище и низкими температурами.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увеличивают жировой запас в осенний период, используя большое количество доступных насекомых для создания энергетического резерва перед зимой.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продолжительность сезона существенно влияют на объемы запасаемых веществ — в холодных регионах резервы обычно больше из-за более суровых условий.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Весной, когда пищевых ресурсов ещё мало, животные интенсивно расходуют накопленные запасы, что помогает им поддерживать жизнедеятельность до улучшения условий.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воды из жировых запасов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окислении 100 грамм жиров в организме образуется около 107 миллилитров воды, что помогает животным удовлетворять часть своих водных потребностей в условиях дефицита.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механизм особенно важен для пустынных животных, например верблюдов, которые используют этот внутренний ресурс для поддержания водного баланса при длительном отсутствии воды.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запасает жир под кожей и вокруг внутренних органов, что служит резервом энергии и тепла во время голодания или холодного климата.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 в организме хранится преимущественно в мышцах и печени и обеспечивает быстрый доступ к энергии при кратковременных перерывах в питании.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запасы позволяют человеку поддерживать физическую активность и жизненные функции в периоды отсутствия пищи, обычно в пределах 12—18 часов.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питательных веществ у человека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 не накапливаются в больших количествах, но даже небольшие их резервы важны для нормального функционирования ферментных систем организма.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запасы витаминов и минералов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своевременного пополнения этих веществ может развиться дефицит, приводящий к снижению иммунитета и нарушению обменных процессов.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минимальные накопления поддерживают здоровье во время временного дефицита питательных компонентов в рационе.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роли запасов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накопляли запасы жиров и углеводов, что позволяло им выживать в экстремальных условиях с долгим отсутствием пищи и низкими температурами.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экспедиции XIX века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зимней спячки животные используют свои запасы жира, позволяющие поддерживать жизненные функции без питания в течение полугода.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медведей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голод у диких животных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накопленных запасов после зимы часто приводит к повышенной смертности у молодежи и снижает общий уровень выживаемости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и запасают мёд, который служит основным источником энергии для всей семьи в зимние месяцы и раннюю весну, обеспечивая выживание колонии.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мёда у пчёл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Восковая моль откладывает жиры перед превращением в куколку; эти запасы необходимы для успешного развития и metamорфоза в взрослое насекомое.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жира у восковой моли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у насекомых: мёд и жиры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срока расходования запасов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перечислены сроки, за которые некоторые животные расходуют свои энергетические запасы в отсутствие пищи и воды.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биологических исследований и наблюдений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использования запасов зависит от видов, условий и особенностей образа жизни каждого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850" y="175685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6988" y="1756250"/>
            <a:ext cx="381225" cy="46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75" y="1756250"/>
            <a:ext cx="410550" cy="469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умение запасать — эволюционное преимущество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998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питательных веществ позволяет организмам преодолевать периоды голода и суровых климатических изменений, обеспечивая непрерывность жизни.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2097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экстремальных условиях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5360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резервы дают возможность животным выполнять длительные миграции, спячку и другие сложные биологические процессы.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6347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активного образа жизни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073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 эффективными запасами чаще выживают и имеют больше шансов успешно воспроизвести потомство, обеспечивая продолжение вида.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69172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генов потомству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9038" y="0"/>
            <a:ext cx="392292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793175"/>
            <a:ext cx="46299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запасов на экологию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Органы́змы, запасая пищу, взаимодействуют с окружающей средой, способствуя распространению семян и росту новых растений, что укрепляет экосистемы.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374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белки закапывают орехи в земле и часто забывают о них, что приводит к появлению новых деревьев и увеличению биоразнообразия в лесах.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питательных веществ — ключевой механизм адаптации живых организмов, обеспечивающий выживание, развитие и поддержание баланса в природе и экосистемах.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питательных запасов для жизни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2026-05-08T08:10:14Z</dcterms:created>
  <dcterms:modified xsi:type="dcterms:W3CDTF">2026-05-08T08:10:14Z</dcterms:modified>
</cp:coreProperties>
</file>