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общества: основные закономерности и современные вызовы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общество: прогресс, конфликты, технологии и ответственность.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как люди совместно создают нормы, институты и ценности, а затем меняют их под влиянием истории. Мы разберём этапы развития, прогресс и регресс, а также вызовы цифровой эпохи, неравенства и экологии.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«Развитие общества»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задаёт уровень производства, занятости и распределения ресурсов. От неё зависят качество жизни людей, устойчивость бюджета и возможности для социальной политики.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развитие общества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техника ускоряют перемены в труде, быте и общении. Новые технологии меняют профессии, расширяют доступ к информации и повышают производительность.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 решения государства влияют на безопасность, стабильность и реформы. Законы, налоги и общественные программы определяют направление социальных изменений.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 культура формируют численность населения, его структуру и ценности. Рождаемость, миграция, традиции и отношение к образованию меняют общественные приоритеты.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этапов не происходит мгновенно: в реальной истории новые формы долго сосуществуют со старыми.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обществознания; иллюстративная сравнительная схема
</a:t>
            </a:r>
            <a:endParaRPr lang="en-US" sz="97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этап развития, тем больше роль знаний, технологий и услуг, а зависимость от ручного труда снижается.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общества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открытия к практике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идеи становятся силой развития, когда превращаются в изобретения и применяются в производстве. Так ускоряются транспорт, связь и выпуск товаров.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повседневная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технологическая волна создаёт новые профессии и вытесняет старые. Люди иначе учатся, работают, общаются и проводят свободное время.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 как двигатель изменений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обществознания, тема общественного развития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признаки трёх исторических типов общества и увидим логику их развития.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переход идёт от общества земли и ручного труда к обществу знаний, технологий и информации.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общества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0222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07956" y="1498328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14361"/>
            <a:ext cx="218400" cy="194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изменение образа жизни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означает увеличение доли городского населения и усиление роли городов в экономике, культуре и управлении. Именно города становятся центрами притяжения людей, капитала и идей.
</a:t>
            </a:r>
            <a:endParaRPr lang="en-US" sz="1044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сосредоточены предприятия, офисы и сервисные компании. Это расширяет выбор профессий, но одновременно усиливает конкуренцию за квалифицированную работу и стабильный доход.
</a:t>
            </a:r>
            <a:endParaRPr lang="en-US" sz="987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Университеты, колледжи, библиотеки и исследовательские центры обычно находятся в крупных городах. Поэтому доступ к образованию и профессиональному росту здесь часто выше, чем в малых поселениях.
</a:t>
            </a:r>
            <a:endParaRPr lang="en-US" sz="987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транспорт, медицина и цифровые сервисы делают городскую жизнь удобнее и быстрее. Однако высокая плотность населения повышает нагрузку на дороги, жильё и коммунальные системы.
</a:t>
            </a:r>
            <a:endParaRPr lang="en-US" sz="993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риски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приносит и проблемы: пробки, загрязнение воздуха, рост цен на жильё и ощущение социальной анонимности. Эти вызовы требуют грамотной городской политики.
</a:t>
            </a:r>
            <a:endParaRPr lang="en-US" sz="10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технологические инновации меняют общество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 научного открытия к социальным последствиям.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включает классы, профессиональные, возрастные и гендерные группы. Она показывает, как в обществе распределены статус, доход, образование и доступ к возможностям.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социальная мобильность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мобильность бывает вертикальной и горизонтальной. Вертикальная мобильность означает подъём или понижение статуса, а горизонтальная — переход без заметной смены положения.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жизненные шансы влияют образование, профессия, доход семьи, место жительства и ресурсы. Чем выше мобильность, тем больше возможностей для самореализации и продвижения.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затрагивает не только доходы, но и перспективы обучения, здоровья и профессионального роста.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школьному курсу обществознания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доступ к базовым ресурсам, тем ниже социальная напряжённость и выше качество жизни.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и доступ к ресурсам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развивает грамотность, критическое мышление и профессиональные навыки, без которых трудно адаптироваться к быстро меняющемуся обществу и принимать ответственные решения.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колледж и университет повышают социальную мобильность, а цифровая грамотность и умение учиться самостоятельно становятся важнейшими ресурсами успеха в жизни и карьере.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 условие общественного прогресса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1721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5031" y="121721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631" y="11953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231" y="3238143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15031" y="3216303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формы участия граждан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8894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объединения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Объединения людей помогают защищать общие интересы, формулировать предложения по местным проблемам и участвовать в обсуждении решений, влияющих на жизнь сообщества.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292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Добровольческая помощь укрепляет солидарность, поддерживает нуждающихся и позволяет школьникам и взрослым участвовать в реальных социальных и благотворительных делах.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88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Петиции и обсуждения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обращения и общественные слушания дают возможность мирно выражать позицию, привлекать внимание к проблеме и добиваться её рассмотрения властью.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8894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и молодёжное самоуправление учит ответственности, навыкам диалога и совместному принятию решений, которые важны для гражданской зрелости.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8292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благотворительные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акциях и помощи благотворительным организациям показывает, что гражданская активность напрямую связана с заботой о людях и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448330"/>
            <a:ext cx="4164900" cy="24866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обществознания; Конституция Российской Федерации; международные документы о правах человека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базовых прав и основных механизмов их реализации в правовой системе.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задают рамки справедливого развития: они защищают личность, ограничивают произвол и требуют действенных юридических механизмов охраны.
</a:t>
            </a:r>
            <a:endParaRPr lang="en-US" sz="1085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и механизмы их защиты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усиливает связи между странами в экономике, политике, информации и культуре: торговля, миграция, транснациональные компании и международное образование делают мир более взаимосвязанным.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взаимозависимость стран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людей это означает доступ к товарам, технологиям и знаниям, а также расширение личных и профессиональных контактов, которые раньше были значительно ограничены расстоянием.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растут риски: кризисы быстрее распространяются, усиливается зависимость от внешних рынков, а культурная унификация может ослаблять местную идентичность и разнообразие.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определяет, сколько людей будет учиться, работать и получать социальную поддержку, поэтому её изменения требуют долгосрочного планирования в разных сферах.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 материалам школьного курса обществознания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пожилых усиливает нагрузку на бюджет, а миграция и рождаемость влияют на рынок труда и устойчивость социальной политики.
</a:t>
            </a:r>
            <a:endParaRPr lang="en-US" sz="116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 и их последствия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сюжета о культурных ценностях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одним столом спорят о том, что важнее: следовать привычным правилам или свободно выбирать свой путь. Старшее поколение напоминает о памяти, труде и уважении к истории, а младшие говорят о самореализации и личной ответственности.
</a:t>
            </a:r>
            <a:endParaRPr lang="en-US" sz="1109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разговор о переменах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проект о взаимном уважении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ученики готовят совместную презентацию о толерантности и равенстве, распределяя роли и слушая разные мнения. Такой диалог показывает, как культурные различия не мешают сотрудничеству, если есть готовность понимать друг друга.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встречаются традиции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рядом существуют семейное кафе, библиотека, современное пространство для встреч и храм, куда приходят люди разных возрастов. Повседневная жизнь показывает, что новое и традиционное могут сосуществовать без конфликта, если сохраняется уважение.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экологические проблемы приводят к устойчивому развитию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причинно-следственную цепочку: от роста нагрузки на природу к мерам, которые уменьшают ущерб и поддерживают долгосрочное развитие.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обучение и электронные сервисы делают доступ к знаниям и государственным услугам быстрее, удобнее и менее зависимым от места проживания, особенно для жителей удалённых территорий.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Удалённая занятость и цифровые профессии меняют рынок труда: ценятся самостоятельность, умение работать с данными и готовность постоянно осваивать новые инструменты.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мессенджеры ускоряют обмен новостями и позволяют поддерживать связи, но одновременно сокращают время на глубокую концентрацию и личное общение.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цифровой среды связаны с киберугрозами, ложной информацией, алгоритмическим влиянием и зависимостью от экранного времени, поэтому важны цифровая гигиена и критическое мышление.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и новые формы взаимодействия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Сценарии будущего зависят не только от технологий, но и от того, насколько общество инвестирует в людей, институты и долгосрочные правила развития.
</a:t>
            </a:r>
            <a:endParaRPr lang="en-US" sz="1104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сравнительная диаграмма по материалам школьного курса обществознания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устойчивый путь сочетает инновации с социальной защитой, экологической ответственностью и участием граждан в принятии решений.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сценарии будущего общества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развитии 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общества зависит от согласованного действия экономики, науки, культуры, политики и демографии. Устойчивый прогресс возможен там, где новые возможности сочетаются с правами человека, образованием и ответственностью перед будущими поколениями.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2026-05-25T14:32:22Z</dcterms:created>
  <dcterms:modified xsi:type="dcterms:W3CDTF">2026-05-25T14:32:22Z</dcterms:modified>
</cp:coreProperties>
</file>