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главный орган растения для фотосинтеза и газообмена.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листа: основные понятия и значение
</a:t>
            </a:r>
            <a:endParaRPr lang="en-US" sz="286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исследований листа: от древности к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листьев насчитывает тысячелетия. В XVII веке микроскопия раскрыла их сложное строение и важность различий для научного описания видов и понимания адаптаций.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боковой орган растения, способный к фотосинтезу, газообмену и транспирации, обеспечивая жизнедеятельность побега.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листа и его биологические функции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поступление и отдачу газов, испарение воды и участвует в синтезе органических веществ для питания растения.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структура листа формируются под влиянием условий окружающей среды, обеспечивая адаптацию к различным климатическим факторам.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пластинка: строение и морфологическое разнообразие
</a:t>
            </a:r>
            <a:endParaRPr lang="en-US" sz="2133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 — плоская часть листа, захватывающая солнечный свет для фотосинтеза. Ее форма может быть овальной, ланцетной или игольчатой.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размер зависят от влажности и особенностей экосистемы, поддерживая оптимальную работу фотосинтетических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соединяет листовую пластинку со стеблем, обеспечивая гибкость и ориентацию листа для максимального освещения. Он может быть длинным, коротким или отсутствовать.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Черешок: роль в устройстве листа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рябины и берёзы листья имеют черешок, а у злаков листья сидячие, то есть без черешка, что отражает разные адаптации.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Перистое жилкование, как у дуба и яблони, характеризуется главной жилкой с расположенными по бокам ветвями.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Жилкование: классификация и значение для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Дуговое жилкование, например у ландыша, отличается изогнутыми жилками, соединяющимися у краев листа.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жилкование, типичное для тюльпанов и злаков, включает множество жилок, идущих параллельно друг другу вдоль пластинки.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жилкования влияет на механизм восстановления листа после повреждений и эффективность фотосинтеза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листовых пластинок разных растений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дуба — лопастные и массивные
</a:t>
            </a:r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Дубовые листья имеют характерные лопастные формы, что увеличивает площадь поверхности для фотосинтеза и помогает регулировать испарение влаги в разные сезоны.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листья берёзы с зубчатым краем
</a:t>
            </a:r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 листья треугольной формы с зубчиками по краю, что облегчает водоотведение и способствует газообмену, адаптируясь к умеренному климату.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Игольчатая хвоя сосны для защиты и сохранения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Сосновая хвоя узкая и плотная, что уменьшает потерю влаги в сухом и холодном климате, улучшая выживаемость растения в сложных условиях.
</a:t>
            </a:r>
            <a:endParaRPr lang="en-US" sz="11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листья имеют одну цельную пластинку без рассечений, характерны для берёзы и клёна.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листья: различия и примеры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листья состоят из несколько листочков на общем черешке, как у рябины и акации, повышая гибкость и устойчивость.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помогает растению лучше переносить ветер и повреждения, снижая риск потери листьев.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жилкования у растений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Перистое жилкование преобладает у двудольных, а параллельное — у однодольных растений, отражая эволюционные связи.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доминирование перистого жилкования среди покрытосеменных и адаптивные особенности однодольных.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ботаники,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и засушливые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пустынных растений оснащены толстой кутикулой и восковым налётом для минимизации испарения. Многие видоизменены в колючки для защиты и снижения потери влаги.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листовой пластинки к условиям среды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тропические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имеют тонкие, часто рассечённые листья, а тропические растения — большие листья для максимального поглощения света в затемнённых условиях леса.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листовой пластинки бывает очень разнообразной — овальная, сердцевидная, ланцетная и другие, что помогает ботаникам различать виды растений по внешним признакам.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край листа: значение для классификации растений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листа может иметь разные очертания: гладкий, зубчатый, городчатый или волнистый, что является важным идентификационным признаком в систематике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берёза отличается треугольной формой листа с характерным зубчатым краем, что облегчает её узнавание в природе и научных исследованиях.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анализа формы и края листа широко применяется для классификации, понимания экологических адаптаций и эволюционных особенностей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листьев различных растений: сравнительный анализ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размеров листьев у разных видов: от миниатюрных у водяных растений до гигантских у тропических пальм.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листьев значительно варьируется, отражая адаптацию к условиям среды и биологические особенности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«Мир растений»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 поверхности листа контролируют газообмен и регулируют потерю воды через транспирацию, что важно для поддержания баланса влаги.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 листа в жизни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главный орган фотосинтеза, где из углекислого газа и воды синтезируются питательные вещества и выделяется кислород, обеспечивая жизнедеятельность растения.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листья участвуют в терморегуляции, защищая растение от перегрева, снижая риск повреждений при изменениях температуры.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ворота для газообмена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это маленькие отверстия, расположенные главным образом на нижней стороне листа. Они обеспечивают поступление кислорода и выход углекислого газа, а также регулируют испарение воды, поддерживая оптимальный водный баланс растения.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у разных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устьиц сильно варьируется: у камыша их более 100 на мм², что способствует интенсивному газообмену, тогда как у кактуса — менее пяти, чтобы ограничить потерю влаги в засушливых условиях.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Устьица: строение и роль в физиологии листа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Прилистники: строение, функция, примеры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Прилистники — парные образования у основания черешка, служащие защитой для молодых листьев от механических повреждений и вредителей во время их роста.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быть крупными и заметными, как у гороха, колючими у акаций, или практически незаметными, как у яблони, иногда выполняя функции накопления питательных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и развития листа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листа от зачатка до зрелой структуры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болезни вызывают появление пятен, дыр и деформаций на листовой пластинке, что ухудшает её способность к фотосинтезу.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внешнего строения листа при заболеваниях и повреждениях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листья часто скручиваются или меняют окраску, а при сильных поражениях опадают, снижая общую продуктивность растения.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могут служить индикаторами экологических стрессов, сигнализируя о неблагоприятных условиях или загрязнении среды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рекорды о листьях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листья пальмы 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Пальма рафия известна своими огромными листьями, длина которых достигает 25 метров. Такие размеры позволяют эффективно улавливать солнечный свет в тропических лесах, где конкуренция за свет очень высока.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листья водного растения вольфии 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Вольфия обладает самыми мелкими листьями в мире — менее 1 мм в диаметре. Это крошечное растение плавает на поверхности воды, быстро размножаясь и распространяясь на водоёмах.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расположение листьев эвкалипта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эвкалипта расположены вертикально, что помогает снизить нагрев и испарение влаги в жарком климате Австралии, способствуя выживанию растения при высоких температурах.
</a:t>
            </a:r>
            <a:endParaRPr lang="en-US" sz="9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видов растений по внешним особенностям листа важно для ботаников и экологов при изучении биоразнообразия и охране природы.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 внешнем строении листа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морфологические признаки помогают в мониторинге загрязнения воздуха, показывая влияние вредных веществ на растительные сообщества.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Агрономы используют данные о строении листьев для селекции культур, улучшая урожайность и устойчивость к неблагоприятным условиям.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листовых структурах способствуют сохранению редких и исчезающих видов, обеспечивая эффективные меры по их охране.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листа: значение и перспективы изучения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внешнего строения листа раскрывает адаптационные механизмы растений и помогает создавать устойчивые к климату культуры. Будущие исследования углубят понимание наследственности и влияния среды на морфологию листа.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2026-05-08T15:50:35Z</dcterms:created>
  <dcterms:modified xsi:type="dcterms:W3CDTF">2026-05-08T15:50:35Z</dcterms:modified>
</cp:coreProperties>
</file>