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работоспособности компьютера: что влияет на стабильность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79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рождается из взаимодействия железа, системы, программ и привычек пользователя, а затем проявляется в скорости и надёжности.
</a:t>
            </a:r>
            <a:endParaRPr lang="en-US" sz="2566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работоспособность компьютера важна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компьютер помогает учиться, общаться и создавать проекты. Любые сбои означают потерю файлов, срыв дедлайнов и «подвисания», которые ощущаются сразу. Обычно нестабильность — это сочетание факторов: тепло, питание, диск, драйверы, настройки и безопасность.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Аппаратные компоненты, от которых зависит стабильная работа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Процессор и видеокарта работают устойчиво только при эффективном отводе тепла; при ухудшении охлаждения растут температуры и ускоряется износ. Чёткая работа вентиляторов и радиаторов снижает риск сбоев.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Оперативная память влияет на число одновременно открытых программ и вкладок: при проблемах возникают зависания и неожиданные перезапуски. Накопитель отвечает за скорость загрузки и корректность чтения данных.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питания обеспечивает ровное напряжение для всех устройств; его нестабильность приводит к ошибкам и аварийным выключениям. О неисправности часто говорят медленная загрузка, шум вентиляторов и сбои при запуске программ.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3172" y="786300"/>
            <a:ext cx="4379406" cy="3570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675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практик диагностики ПК (подходы по SMART, тестам памяти, проверке питания и охлаждения).
</a:t>
            </a:r>
            <a:endParaRPr lang="en-US" sz="675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неисправности компьютера и их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по признакам помогает быстро сузить круг причин: от диска и памяти до питания и охлаждения. Это уменьшает риск лишней замены исправных деталей.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симптом может иметь разные причины; поэтому начинайте с первичных проверок по компоненту, а точная диагностика снижает риск ошибочных ремонтов.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Охлаждение и чистота внутри корпуса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 ухудшает теплоотвод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 ухудшает теплоотвод и снижает эффективность вентиляторов, поэтому перегрев быстрее накапливается в процессоре, видеокарте и блоке питания. Даже обычные школьные задачи могут сопровождаться ростом температуры и нестабильностью.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корпус — меньше шума и стабильнее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загрязнении радиаторов компьютер чаще выходит на режим повышенных оборотов, что увеличивает шум. Поддерживая чистоту, вы уменьшаете тепловую нагрузку, помогаете комплектующим работать дольше и снижаете вероятность внезапных проблем.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5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диапазонов температур и связанного поведения системы при перегрузке (без привязки к конкретной модели).
</a:t>
            </a:r>
            <a:endParaRPr lang="en-US" sz="592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перегрев влияет на работоспособность компьютера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температура растёт, система ограничивает частоты, а вентиляторы работают громче, чтобы удержать безопасный режим.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показывает: чем ближе к зоне риска, тем выше вероятность троттлинга, зависаний и аварийного выключения.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Электропитание как условие стабильной работы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используют сетевые фильтры, источники бесперебойного питания и блоки питания с подходящим запасом мощности. В школе и дома важно корректно завершать работу при отключениях электричества.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Перепады напряжения и внезапные отключения электричества могут вызывать потерю данных и повреждение файловой системы. При этом страдают не только программы, но и структура хранения.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блок питания сильнее всего проявляет себя под нагрузкой: система начинает «падать» или перезагружаться. Накопители, материнская плата и сам блок питания особенно чувствительны к нестабильному питанию.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первичной диагностики неисправности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шагов: от симптома к проверкам и, при необходимости, к резервному копированию и обращению к специалисту.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21129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2112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2006" y="3374873"/>
            <a:ext cx="336787" cy="38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399856"/>
            <a:ext cx="376800" cy="3349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194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Операционная система и её роль в стабильности компьютера
</a:t>
            </a:r>
            <a:endParaRPr lang="en-US" sz="1946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программ и управление устройствами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3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Операционная система организует запуск приложений, доступ к памяти и работу устройств. Нарушения в системных службах проявляются задержками, ошибками и нестабильным взаимодействием с периферией.
</a:t>
            </a:r>
            <a:endParaRPr lang="en-US" sz="113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Обновления как защита и совместимость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3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Своевременные обновления закрывают уязвимости, исправляют ошибки и улучшают совместимость с новым оборудованием. Если обновления откладываются, растёт риск конфликтов и сбоев в работе драйверов.
</a:t>
            </a:r>
            <a:endParaRPr lang="en-US" sz="1139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замедления внутри системы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75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Замедление часто связано с повреждёнными системными компонентами, переполненным диском и большим числом задач в автозагрузке. Дополнительно мешают временные файлы и фоновые сервисы.
</a:t>
            </a:r>
            <a:endParaRPr lang="en-US" sz="1175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место и контроль автозагрузки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5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стабильной работы важно регулярно поддерживать достаточный запас на системном разделе. Контроль автозапуска снижает фоновую нагрузку и помогает сохранить отзывчивость компьютера.
</a:t>
            </a:r>
            <a:endParaRPr lang="en-US" sz="115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574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учебная модель распределения типичных причин замедления (без привязки к конкретной статистике по одной модели ПК).
</a:t>
            </a:r>
            <a:endParaRPr lang="en-US" sz="574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замедления компьютера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программные причины часто маскируются под аппаратную поломку, поэтому важно анализировать диск, автозагрузку, обновления и наличие угроз.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подчёркивает: чаще всего ускорение дают не замены железа, а очистка диска, управление автозагрузкой и проверка безопасности.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Драйверы и совместимость устройств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3150002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установки нового устройства или обновления системы совместимость драйвера напрямую влияет на стабильность работы компьютера. Поэтому при проблемах важно сначала проверить версию драйвера и корректность обновления, а не винить «поломку» железа.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655025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Драйвер соединяет устройство и операционную систему, переводя команды системы в понятные для оборудования сигналы. Если драйвер устарел или не подходит к конкретной модели, появляются сбои звука, сети, изображения, работы USB-устройств и принтеров.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676" y="991725"/>
            <a:ext cx="4136647" cy="3570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Профилактика: регулярные действия и их эффект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Действия, которые выполняются по расписанию, снижают вероятность перегрева, угроз и потери данных; помогают поддерживать системные компоненты в рабочем состоянии и предотвращают типичные причины замедления.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профилактика действует как «упреждающая диагностика»: она уменьшает частоту неисправностей, сокращает риск потери данных и обычно обходится дешевле, чем экстренный ремонт.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 правил безопасной эксплуатации и регулярного обслуживания
</a:t>
            </a:r>
            <a:endParaRPr lang="en-US" sz="1056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4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вредоносного программного обеспечения
</a:t>
            </a:r>
            <a:endParaRPr lang="en-US" sz="264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3850" y="1859650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файла или ссылки
</a:t>
            </a:r>
            <a:pPr algn="l" indent="0" marL="0">
              <a:lnSpc>
                <a:spcPct val="100000"/>
              </a:lnSpc>
              <a:buNone/>
            </a:pPr>
            <a:r>
              <a:rPr lang="en-US" sz="526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Повышайте настороженность при скачивании из ненадёжных источников и при просьбах «срочно установить обновление». Пиратское ПО и сомнительные вложения часто становятся входными воротами для вредоносных программ.
</a:t>
            </a:r>
            <a:endParaRPr lang="en-US" sz="1139" dirty="0"/>
          </a:p>
        </p:txBody>
      </p:sp>
      <p:sp>
        <p:nvSpPr>
          <p:cNvPr id="11" name="Text 3"/>
          <p:cNvSpPr txBox="1"/>
          <p:nvPr/>
        </p:nvSpPr>
        <p:spPr>
          <a:xfrm>
            <a:off x="219255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установкой
</a:t>
            </a:r>
            <a:pPr algn="l" indent="0" marL="0">
              <a:lnSpc>
                <a:spcPct val="130040"/>
              </a:lnSpc>
              <a:buNone/>
            </a:pPr>
            <a:r>
              <a:rPr lang="en-US" sz="565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запуском проверяйте загрузки защитой и здравым смыслом: что это за файл, кто его создал, есть ли подтверждённые источники. Не открывайте подозрительные вложения из писем и мессенджеров.
</a:t>
            </a:r>
            <a:endParaRPr lang="en-US" sz="1225" dirty="0"/>
          </a:p>
        </p:txBody>
      </p:sp>
      <p:sp>
        <p:nvSpPr>
          <p:cNvPr id="12" name="Text 4"/>
          <p:cNvSpPr txBox="1"/>
          <p:nvPr/>
        </p:nvSpPr>
        <p:spPr>
          <a:xfrm>
            <a:off x="3783200" y="18596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во время установки
</a:t>
            </a:r>
            <a:pPr algn="l" indent="0" marL="0">
              <a:lnSpc>
                <a:spcPct val="100000"/>
              </a:lnSpc>
              <a:buNone/>
            </a:pPr>
            <a:r>
              <a:rPr lang="en-US" sz="57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относитесь к запросам на доступ и разрешениям. Не отключайте антивирусную защиту «для удобства», иначе шифровальщики и трояны легче скрываются и быстрее закрепляются в системе.
</a:t>
            </a:r>
            <a:endParaRPr lang="en-US" sz="1253" dirty="0"/>
          </a:p>
        </p:txBody>
      </p:sp>
      <p:sp>
        <p:nvSpPr>
          <p:cNvPr id="13" name="Text 5"/>
          <p:cNvSpPr txBox="1"/>
          <p:nvPr/>
        </p:nvSpPr>
        <p:spPr>
          <a:xfrm>
            <a:off x="540140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5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безопасности в актуальном состоянии
</a:t>
            </a:r>
            <a:pPr algn="l" indent="0" marL="0">
              <a:lnSpc>
                <a:spcPct val="130040"/>
              </a:lnSpc>
              <a:buNone/>
            </a:pPr>
            <a:r>
              <a:rPr lang="en-US" sz="487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Держите базы и компоненты защиты обновлёнными и регулярно проверяйте систему. Для школьников важно различать безопасные и рискованные сайты, файлы и расширения, прежде чем взаимодействовать с ними.
</a:t>
            </a:r>
            <a:endParaRPr lang="en-US" sz="10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Концептуальное сравнение схем 1/2/3-2-1 без привязки к измеренным статистическим данным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резервное копирование снижает риск потери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экземпляр данных исчезает из-за поломки накопителя, удаления или заражения шифровальщиком, восстановление становится невозможным. Комбинации копий повышают шанс вернуть файлы.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независимых копий и разные носители, тем меньше вероятность полной потери. Особенно важна проверка восстановления, иначе «копия» может не помочь.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3-2-1 для сохранности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копии данных на двух типах носителей плюс одна копия вне основного компьютера; отдельно — регулярная проверка восстановления.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7825" y="1345868"/>
            <a:ext cx="192450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5656" y="2709649"/>
            <a:ext cx="336787" cy="38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9713" y="4058074"/>
            <a:ext cx="288675" cy="38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65500" y="2025155"/>
            <a:ext cx="376800" cy="376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885506" y="3390305"/>
            <a:ext cx="336787" cy="384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8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эксплуатация компьютера в школе и дома
</a:t>
            </a:r>
            <a:endParaRPr lang="en-US" sz="2283" dirty="0"/>
          </a:p>
        </p:txBody>
      </p:sp>
      <p:sp>
        <p:nvSpPr>
          <p:cNvPr id="14" name="Text 2"/>
          <p:cNvSpPr txBox="1"/>
          <p:nvPr/>
        </p:nvSpPr>
        <p:spPr>
          <a:xfrm>
            <a:off x="1582425" y="12374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Охлаждение без препятствий
</a:t>
            </a:r>
            <a:pPr algn="l" indent="0" marL="0">
              <a:lnSpc>
                <a:spcPct val="90000"/>
              </a:lnSpc>
              <a:buNone/>
            </a:pPr>
            <a:r>
              <a:rPr lang="en-US" sz="48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80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перекрывайте вентиляционные отверстия и решётки. Ноутбук ставьте на твёрдую поверхность, чтобы воздух свободно проходил, а температура компонентов не росла при обычной учебной нагрузке.
</a:t>
            </a:r>
            <a:endParaRPr lang="en-US" sz="1044" dirty="0"/>
          </a:p>
        </p:txBody>
      </p:sp>
      <p:sp>
        <p:nvSpPr>
          <p:cNvPr id="15" name="Text 3"/>
          <p:cNvSpPr txBox="1"/>
          <p:nvPr/>
        </p:nvSpPr>
        <p:spPr>
          <a:xfrm>
            <a:off x="1582425" y="26134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Корректное питание
</a:t>
            </a:r>
            <a:pPr algn="l" indent="0" marL="0">
              <a:lnSpc>
                <a:spcPct val="90000"/>
              </a:lnSpc>
              <a:buNone/>
            </a:pPr>
            <a:r>
              <a:rPr lang="en-US" sz="48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80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выполняйте резкие отключения «из розетки» и не выключайте систему во время работы. При пропадании питания старайтесь завершать работу правильно, чтобы снизить риск повреждения файловой системы.
</a:t>
            </a:r>
            <a:endParaRPr lang="en-US" sz="1044" dirty="0"/>
          </a:p>
        </p:txBody>
      </p:sp>
      <p:sp>
        <p:nvSpPr>
          <p:cNvPr id="16" name="Text 4"/>
          <p:cNvSpPr txBox="1"/>
          <p:nvPr/>
        </p:nvSpPr>
        <p:spPr>
          <a:xfrm>
            <a:off x="1582425" y="3971000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с кабелями и портами
</a:t>
            </a:r>
            <a:pPr algn="l" indent="0" marL="0">
              <a:lnSpc>
                <a:spcPct val="90000"/>
              </a:lnSpc>
              <a:buNone/>
            </a:pPr>
            <a:r>
              <a:rPr lang="en-US" sz="48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80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 обращайтесь с разъёмами, флеш-накопителями и внешними дисками: не выдёргивайте кабели рывком и подключайте без усилия. Это уменьшает вероятность механических повреждений контактов.
</a:t>
            </a:r>
            <a:endParaRPr lang="en-US" sz="1044" dirty="0"/>
          </a:p>
        </p:txBody>
      </p:sp>
      <p:sp>
        <p:nvSpPr>
          <p:cNvPr id="17" name="Text 5"/>
          <p:cNvSpPr txBox="1"/>
          <p:nvPr/>
        </p:nvSpPr>
        <p:spPr>
          <a:xfrm>
            <a:off x="4225725" y="19254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04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программы и файлы
</a:t>
            </a:r>
            <a:pPr algn="r" indent="0" marL="0">
              <a:lnSpc>
                <a:spcPct val="90000"/>
              </a:lnSpc>
              <a:buNone/>
            </a:pPr>
            <a:r>
              <a:rPr lang="en-US" sz="48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0046"/>
              </a:lnSpc>
              <a:buNone/>
            </a:pPr>
            <a:r>
              <a:rPr lang="en-US" sz="80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устанавливайте неизвестные приложения и расширения «по совету из сети». Любая сомнительная программа может повлиять на стабильность и безопасность, даже если визуально «ничего не происходит».
</a:t>
            </a:r>
            <a:endParaRPr lang="en-US" sz="1044" dirty="0"/>
          </a:p>
        </p:txBody>
      </p:sp>
      <p:sp>
        <p:nvSpPr>
          <p:cNvPr id="18" name="Text 6"/>
          <p:cNvSpPr txBox="1"/>
          <p:nvPr/>
        </p:nvSpPr>
        <p:spPr>
          <a:xfrm>
            <a:off x="4225725" y="32946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04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Рабочее место без еды и напитков
</a:t>
            </a:r>
            <a:pPr algn="r" indent="0" marL="0">
              <a:lnSpc>
                <a:spcPct val="90000"/>
              </a:lnSpc>
              <a:buNone/>
            </a:pPr>
            <a:r>
              <a:rPr lang="en-US" sz="48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0046"/>
              </a:lnSpc>
              <a:buNone/>
            </a:pPr>
            <a:r>
              <a:rPr lang="en-US" sz="80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Содержите стол в порядке и не держите рядом пищу и напитки. Чистое пространство снижает риск проливов, липких следов и коротких замыканий, особенно рядом с клавиатурой и портами USB.
</a:t>
            </a:r>
            <a:endParaRPr lang="en-US" sz="104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Рациональная настройка для повышения производительности
</a:t>
            </a:r>
            <a:endParaRPr lang="en-US" sz="238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работы системы заметно растёт при достаточном объёме оперативной памяти и использовании SSD вместо HDD. Для учебных задач это отражается в более быстрой загрузке программ и меньших задержках при работе.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Дополнительно уменьшайте число фоновых процессов: отключайте лишние автозапуски, удаляйте ненужные приложения и чистите временные файлы. Так система меньше конкурирует за ресурсы, а браузер и редакторы работают увереннее.
</a:t>
            </a:r>
            <a:endParaRPr lang="en-US" sz="1083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одновременно открыты браузер, мессенджер, редактор презентаций и видеосвязь, нехватка ресурсов проявляется в задержках и «подвисаниях». Оптимизация сохраняет комфортную работу без немедленной замены компьютера.
</a:t>
            </a:r>
            <a:endParaRPr lang="en-US" sz="111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584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принципы влияния компонентов на производительность (без привязки к измеренным единицам для конкретной модели)
</a:t>
            </a:r>
            <a:endParaRPr lang="en-US" sz="584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Апгрейд и обслуживание: что даёт наибольший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SSD и устранение тепловых проблем часто быстрее всего улучшают стабильность в повседневных сценариях — запуске ОС, открытии программ и работе с большими файлами.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практический выигрыш обычно дают решения, уменьшающие задержки и перегрев. ОЗУ полезно в многозадачности, а очистка — поддерживает стабильную температуру.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школьника: требования к надёжной повседневной работе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стол свободен, а провода уложены аккуратно, меньше шансов на случайные повреждения и сбои при подключении. Удобное расположение экрана снижает утомляемость, а исправные кабели и адаптер питания помогают избежать неожиданных остановок на важных заданиях.
</a:t>
            </a:r>
            <a:endParaRPr lang="en-US" sz="729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режим для уроков: как организовать рабочее место
</a:t>
            </a:r>
            <a:endParaRPr lang="en-US" sz="1117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Стабильное подключение и заранее проверенные сценарии офлайн-работы помогают не потерять прогресс при сбоях сети. Ноутбук с достаточной автономностью и организованными файлами делает учебный процесс спокойнее: документы не исчезают, а версии сохраняются.
</a:t>
            </a:r>
            <a:endParaRPr lang="en-US" sz="729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 автономность: что важнее перед контрольной
</a:t>
            </a:r>
            <a:endParaRPr lang="en-US" sz="1074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флеш-накопитель — ненадёжно: его можно потерять или повредить. Внешний накопитель и облако дают вторую точку восстановления, а привычка регулярно проверять копии превращает «на всякий случай» в реальную безопасность.
</a:t>
            </a:r>
            <a:endParaRPr lang="en-US" sz="820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5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Резерв на всякий случай: копии домашних заданий
</a:t>
            </a:r>
            <a:endParaRPr lang="en-US" sz="127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компьютера — результат системного подхода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работает уверенно не благодаря одной «волшебной» настройке, а из-за сочетания профилактики, охлаждения, обновлений, защиты, резервных копий и базовой диагностики. Всё это усиливают привычки пользователя.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2026-05-13T19:58:20Z</dcterms:created>
  <dcterms:modified xsi:type="dcterms:W3CDTF">2026-05-13T19:58:20Z</dcterms:modified>
</cp:coreProperties>
</file>