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Квадрат: свойства, формулы и применение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квадрат: от определения до формул и задач.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вокруг нас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легко заметить в тетрадной клетке, плитке, шахматной доске и на экране. Эта фигура удобна, потому что у неё равные стороны, прямые углы и высокая симметрия.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квадрата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 — это четырёхугольник, у которого все четыре стороны одинаковой длины. Именно это свойство делает фигуру особенно удобной для измерений, построений и вычислений.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угла квадрата по 90°. Благодаря этому квадрат одновременно выглядит как аккуратный прямоугольник и сохраняет равенство всех сторон.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родственных вида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можно считать и прямоугольником, и ромбом. От прямоугольника он берёт прямые углы, а от ромба — равенство всех сторон и параллельность противоположных сторон.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квадрат объединяет признаки двух фигур, его называют частным случаем прямоугольника и ромба. Это помогает быстрее узнавать его свойства и решать геометрические задачи.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изображают квадрат на чертеже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квадрат обычно подписывают буквами A, B, C и D по порядку. Такая запись помогает ясно видеть, где находятся стороны, вершины и диагонали фигуры. Для равных сторон ставят одинаковые штрихи, а прямые углы отмечают маленькими квадратами.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AC и BD проводят от противоположных вершин. Они пересекаются в одной точке, которая находится в центре квадрата. Это удобно при решении задач на построение, нахождение длины и доказательство свойств фигуры.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родственные четырёхугольники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четыре фигуры по главным признакам и увидим, чем квадрат выделяется среди них.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объединяет признаки прямоугольника и ромба: равные стороны, прямые углы и особые диагонали.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четырёхугольников из школьного курса геометрии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54451" y="3197878"/>
            <a:ext cx="162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сторон и углов квадрата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четыре равные стороны, поэтому их удобно обозначать одной буквой a. Если известна одна сторона, остальные уже известны автоматически.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внутренний угол квадрата равен 90°. Это делает фигуру особенно удобной для чертежей, клетчатой бумаги и построений по линейке и угольнику.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квадрата параллельны, а соседние стороны перпендикулярны. Благодаря этому квадрат можно легко распознавать среди других четырёхугольников.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длину одной стороны, сразу находят периметр квадрата. Это сокращает запись и помогает быстро проверять правильность построения или решения задачи.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периметр квадрата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квадрата меняется одинаковыми шагами, если сторона увеличивается на равную величину.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линейная: P = 4a. Каждые 2 см стороны добавляют 8 см к периметру.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P = 4a, школьная геометрия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 находят по формуле S = a². Если сторона равна 5 см, внутри фигуры помещается 25 единичных квадратов.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см²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площадь квадрата со стороной 5 см.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a², школьная геометрия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периметр и площадь квадрата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по теме квадрат: измерение, выбор формулы, вычисление и запись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квадрата и длина стороны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всегда проходит через центр квадрата и делит фигуру на два равных треугольника.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растёт быстрее стороны и связана с ней формулой d = a√2.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d = a√2, школьная геометрия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диагоналей квадрата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встречаются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противоположные вершины квадрата, получится две равные диагонали. Они пересекаются в одной точке, а эта точка делит каждую диагональ на две одинаковые части. В месте пересечения образуются четыре прямых угла, поэтому рисунок выглядит очень аккуратно.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делится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диагональ не только соединяет вершины, но и разрезает угол квадрата на две равные части. Так угол 90° превращается в два угла по 45°. Это свойство удобно использовать при построении и в геометрических доказательствах.
</a:t>
            </a:r>
            <a:endParaRPr lang="en-US" sz="11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 и центр симметрии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пара осей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 симметрии проходят через середины противоположных сторон. Если провести по ним сгиб, обе половины квадрата совпадут точно, без сдвига и наложения с ошибкой.
</a:t>
            </a:r>
            <a:endParaRPr lang="en-US" sz="988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пара осей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две оси симметрии идут через противоположные вершины. Они совпадают с диагоналями и делят фигуру на равные части, которые зеркально повторяют друг друга.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диагоналей является центром симметрии квадрата. Относительно этой точки каждая вершина имеет свою противоположную пару на таком же расстоянии.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сохраняет вид при повороте на 90°, 180° и 270°. Поэтому он легко узнаётся в узорах, схемах и клетчатой разметке.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нужно помнить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формулы квадрата и короткий пример вычислений по стороне.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одной стороне можно найти все основные характеристики квадрата: периметр, площадь и диагональ. Формулы связаны между собой и позволяют проверять ответ.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«Квадрат»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простых фигур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 можно сравнить фигуры с близкими размерами и увидеть, как меняется площадь при той же длине стороны или основания.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6×6 имеет наибольшую площадь среди выбранных фигур. Одинаковая длина стороны или основания не гарантирует одинаковый результат.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школьным формулам площади: S=a², S=ab, S=½·ah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квадрата шаг за шагом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 стороне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проводят отрезок нужной длины. Затем в его концах строят перпендикуляры и откладывают на них такую же длину, после чего соединяют полученные точки.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 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диагональ, её делят пополам и через середину строят перпендикуляр. На нём находят вершины так, чтобы все стороны оказались равными.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 координатах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выбирают точки с перпендикулярными направлениями и одинаковыми соседними отрезками. Такой способ помогает точно задавать квадрат на чертеже.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квадрат и другие четырёхугольники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свойства нужно добавить к параллелограмму, чтобы получить частные случаи.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 жизни, технике и учебных материалах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Тетрадная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 тетради помогают считать расстояния, строить графики и аккуратно располагать записи. Одинаковые квадраты делают работу на бумаге более точной и наглядной.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доска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шахматной доске квадратные поля позволяют легко ориентироваться по рядам и столбцам. Такая разметка удобна для игры, объяснения ходов и изучения координат.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узоры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плитка часто используется в отделке стен и пола. Её просто укладывать, а повторяющийся рисунок создаёт ровную и понятную поверхность.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Пиксели и схемы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изображение складывается из маленьких квадратных элементов — пикселей. В схемах и чертежах квадратная сетка помогает точно размещать детали и сравнивать размеры.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квадрат особенно полезен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нужна разметка, тем чаще используют квадратную форму и сетку. Это заметно в заданиях, чертежах и экранах устройств.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особенно полезен там, где важны равные части, точность и удобный расчёт площади. Его форма помогает экономить время и уменьшает вероятность ошибки.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 практических примеров по теме «Квадрат»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7025"/>
            <a:ext cx="324000" cy="32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2728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687025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687025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687025"/>
            <a:ext cx="324000" cy="324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при решении задач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показывает длину границы фигуры, а площадь — размер поверхности внутри неё. Эти величины считают разными формулами, поэтому их нельзя подменять друг другом.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периметра пишут сантиметры или метры, а для площади — квадратные единицы: см² или м². Ошибка в записи единиц часто меняет смысл ответа.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каждая сторона одинаковая, поэтому нельзя брать только одну пару равных сторон. Если это условие нарушено, фигура уже не является квадратом.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 — не просто прямоугольник, а фигура со своими особенностями. У него равны стороны, прямые углы, равные диагонали и четыре оси симметрии.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всегда длиннее стороны, поэтому она не может быть равна a. Полезно помнить формулу d=a√2 и проверять результат здравым смыслом.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Квадрат: коротко о главном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легко узнать по четырём равным сторонам и прямым углам. Его формулы, симметрия и диагонали делают фигуру удобной для задач, черчения и многих примеров из жизни.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2026-05-29T05:05:16Z</dcterms:created>
  <dcterms:modified xsi:type="dcterms:W3CDTF">2026-05-29T05:05:16Z</dcterms:modified>
</cp:coreProperties>
</file>