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подобия: основная идея и место в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сохраняет форму, но меняет размеры в одинаковое число раз: k задаёт «масштаб судьбы» фигуры.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подобие особенно важно в 10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связывает геометрию и числа: вы видите, как углы и стороны «подчиняются» единому коэффициенту. Оно помогает находить неизвестные величины, доказывать свойства треугольников и сравнивать фигуры разного масштаба. Идеи подобия возникали ещё в античности и сегодня применяются в графике, архитектуре и картографии.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преобразования подобия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центр и коэффициент k: каждая точка исходной фигуры переходит в образ так, что расстояние до центра умножается на одно и то же число k — одинаковое для всех точек.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сохраняются: если в исходной фигуре лучи образуют некоторый угол, то соответствующий угол у образа остаётся тем же. Поэтому прямолинейность и направленность сохраняются.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называется подобной исходной, когда соответствующие углы равны, а соответствующие стороны пропорциональны. Так появляется количественная связь между «одинаковостью форм» и масштабом.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как частный случай преобразования подобия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определяется центром O и коэффициентом k. Точки образа лежат на лучах, выходящих из O через исходные точки, а расстояния умножаются на k.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&gt; 1, фигура увеличивается: все линейные размеры растут в k раз. При 0 &lt; k &lt; 1 — уменьшается, то есть линейные размеры становятся меньше в k раз.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 = 1 фигура совпадает сама с собой. При отрицательном k точки образа смещаются по другую сторону от центра, что придаёт построению дополнительную центральную «перевёрнутость».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основные величины при подобии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задаёт разные законы изменения: линейные величины — по k, а площади и объёмы — по степеням k.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«размерность» величины (линейная, площадь, объём), тем быстрее она растёт или убывает при изменении коэффициента k.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подобия (степенные зависимости).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Уменьшённые модели зданий: проекция реальности на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Макеты сооружений сохраняют форму и соотношения частей, только размеры уменьшаются в заданное число раз. Благодаря этому можно заранее проверять планировку и согласовывать детали без сложных натурных измерений.
</a:t>
            </a:r>
            <a:endParaRPr lang="en-US" sz="82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с масштабной разметкой: точность по косвенным данным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линейка или известный размер, по пропорциям можно оценивать недоступные величины. Подобие позволяет переводить «картинку» в измеримые отношения и корректно сравнивать объекты разных размеров.
</a:t>
            </a:r>
            <a:endParaRPr lang="en-US" sz="813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масштаб: измеряйте, не выходя из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местности удобно сравнивать объекты по пропорциям: улицы, расстояния и контуры «помещаются» на бумагу. Масштаб 1:100 означает, что 1 см на карте соответствует 1 м на местности — это и есть практическое подобие.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в реальной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точки и фигуры при гомотетии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центру O и коэффициенту k получить точки образа и собрать фигуру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опирается на равенство двух углов: если два угла одного треугольника равны двум углам другого, то треугольники подобны.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использует два условия: пропорциональность двух сторон и равенство угла между ними. Это позволяет «восстановить» форму через частичное соответствие.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— по пропорциональности трёх сторон: когда три стороны одного треугольника попарно пропорциональны сторонам другого, оба треугольника подобны.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признака становятся опорой в задачах 10 класса: вы быстро проверяете подобие и затем переходите к вычислениям с коэффициентом k.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длины и площади при увеличении коэффициента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различие быстрее, сравните: при k=2 длины удваиваются, а площадь становится в 4 раза больше.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площадь зависит от k², поэтому изменения по площади всегда «успевают» за линейными и опережают их по скорости.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подобия: длины × k, площади × k² (k=1; 1,5; 2; 3).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3419" y="16914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коэффициент подобия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соответствующим 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равен отношению соответствующих линейных размеров: k = a′/a. Он находится, когда известно, какие стороны у двух подобных треугольников соответствуют друг другу.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высотам, медианам и биссектрисам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подобных треугольниках совпадают соответствующие углы, то коэффициент k можно вычислять не только по сторонам. Он работает и для высот, медиан и биссектрис при их согласованном соответствии.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 масштаб на 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с масштабом коэффициент определяется как отношение размера изображения к реальному размеру. Тогда вы переводите «метры на местности» в «сантиметры на плане» напрямую через k.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направление «изображение → реальность»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 тем, что именно стоит в числителе и знаменателе. k всегда выражает переход от одного уровня масштаба к другому, поэтому порядок отношения влияет на знак и величину.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соответствия перед вычислениями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подставлять числа, убедитесь, что выбраны действительно соответствующие отрезки или элементы. Иначе получится неверный k даже при правильных вычислениях и формулах.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подобных треугольников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меняются основные величины при переходе от одного треугольника к другому в преобразовании подобия с коэффициентом 1,5. Углы сохраняются, а линейные размеры и производные величины изменяются по своим законам.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k=1,5 углы остаются неизменными, длины растут в 1,5 раза, периметр — тоже в 1,5 раза, а площадь увеличивается в k²=2,25 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приведены в условиях примера для двух подобных треугольников.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 архитектуре и геометрическом моделировании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Миниатюры, которые сохраняют замысел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 дизайнеры используют подобие, чтобы переносить замысел с больших объектов на уменьшенные модели. При подборе масштаба сохраняются формы и пропорции, поэтому по макету можно судить о реальной компоновке.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пропорций и элементов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геометрическом моделировании подобие помогает согласовывать размеры повторяющихся деталей: орнаментов, балок, оконных модулей. Одинаковые соотношения высоты, ширины и расстояний поддерживают симметрию и единый стиль композиции.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подобие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масштабом подобие позволяет переносить измерения между макетом и объектом без искажения формы, что особенно важно при проектировании и проверке пропорций.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доли приходятся на проектирование и визуализацию: там нужно сохранять форму при изменении размеров. Меньшие доли связаны с прикладными измерениями и схемами.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структура по описанию областей применения в учебном контексте (точные проценты не указаны).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16293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подобием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равенство и подобие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считает, что раз две фигуры «похожи», значит они равны. Но при подобии углы сохраняются, а размеры могут отличаться из‑за коэффициента k, поэтому равенство не гарантируется.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с соответствующими сторонами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подобие требуют аккуратно выбрать, какие стороны и углы «соответствуют» друг другу. Частая ошибка — взять несоответствующие отрезки, из-за чего нарушается пропорциональность.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меняют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линейных размеров в k раз площадь изменяется не в k раз, а в k² раз. Из-за этого ответы часто получаются кратными, но не тем законом, который требует условие.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Переносят линейный закон на нелинейные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объём подчиняются разным степеням коэффициента подобия: для площади — k², для объёма — k³. Если применять один и тот же множитель ко всем величинам, закономерность теряется.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подобие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вычислений и доказательств в задачах на треугольники, масштаб и недоступные расстояния.
</a:t>
            </a:r>
            <a:endParaRPr lang="en-US" sz="112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подобия с масштабом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1:n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1:n означает, что каждый линейный размер на рисунке уменьшен в n раз по сравнению с реальным объектом. Пропорции сохраняются, поэтому фигуры остаются подобными.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планы: 1:1000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 и планов часто используют масштаб 1:1000: 1 см на карте соответствует 10 м на местности. Это удобно, когда нужно изображать большие территории без потери пропорций.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Детализация: 1:100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более детальных чертежей и схем применяют масштаб 1:100: 1 см соответствует 1 м. Благодаря подобию по чертежу можно корректно переносить расстояния и размеры.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периметра и площади при разных k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построить два графика отдельно, будет видно: периметр масштабируется линейно, а площадь — по квадрату коэффициента. Поэтому разница с ростом k усиливается.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умеренном увеличении k площадь растёт существенно быстрее периметра. Это помогает быстро оценивать результат без вычислений «в лоб».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подобия: периметр ∝ k, площадь ∝ k² (данные из условия: k = 0,5; 1; 2; 3).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в которых подобие особенно полезно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 тени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невозможно измерить напрямую, помогает рассуждение о подобных треугольниках, возникающих из тени и высоты. По известной высоте другого объекта можно найти искомую величину с опорой на пропорции.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на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позволяет переводить расстояния между реальным объектом и картой при известном масштабе. Так вычисляют длины маршрутов и расстояния между точками, не выходя в поле.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планов и схем важно сохранить пропорции между частями. Подобие обеспечивает корректный перенос размеров между разными масштабами и помогает избежать искажений при проектировании.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треугольникам подобие связывает углы и стороны так, что появляются строгие выводы. Даже сложные конфигурации часто сводятся к работе с признаками подобия и найденными коэффициентами.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преобразования подобия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подобия сохраняет углы и прямолинейность: если до преобразования лучи образовывали углы, то после они остаются равными. Прямые линии переходят в прямые, не ломая структуру фигуры.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также сохраняет параллельность соответствующих элементов, поэтому форма «каркаса» не искажается. При этом меняются длины и периметры: каждое линейное измерение масштабируется коэффициентом k.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объёмы изменяются по другим законам: площадь — в k² раз, а объём — в k³ раз. Благодаря этому подобие одновременно сохраняет геометрию формы и строго описывает изменение размеров в задачах.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— мост между теорией и измерениями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преобразования подобия соединяет геометрию и практическую работу с масштабами. Оно объясняет, как строятся модели и чертежи, помогает вычислять неизвестные размеры и доказывать свойства фигур через коэффициент k и пропорции.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2026-05-12T06:01:25Z</dcterms:created>
  <dcterms:modified xsi:type="dcterms:W3CDTF">2026-05-12T06:01:25Z</dcterms:modified>
</cp:coreProperties>
</file>