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15. Музыка Закавказья и Средней Азии
</a:t>
            </a:r>
            <a:endParaRPr lang="en-US" sz="3121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музыке гор, степей и народных праздников.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разных стран: где она живёт?
</a:t>
            </a:r>
            <a:endParaRPr lang="en-US" sz="364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и Средняя Азия расположены рядом, но у каждого народа здесь свой музыкальный голос. Мы узнаем, как песни, танцы и инструменты помогают сохранять традиции и делать праздники яркими.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повседневной жизни людей
</a:t>
            </a:r>
            <a:endParaRPr lang="en-US" sz="3314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сопровождала свадьбы, весенние гулянья, встречи гостей и семейные торжества. Она помогала людям радоваться вместе и запоминать важные события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часто передавались устно: старшие пели, а младшие слушали и повторяли. Так мелодии и слова переходили из поколения в поколение, словно живая семейная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общие черты есть у этой музыки
</a:t>
            </a:r>
            <a:endParaRPr lang="en-US" sz="3533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слышна яркая и запоминающаяся мелодия. Она легко ведёт за собой слушателя и делает музыку узнаваемой с первых звуков.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обычно чёткий и уверенный. В танцевальных мелодиях он становится особенно живым, поэтому хочется не только слушать, но и двигаться в такт.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музыка звучит как маленький рассказ. В ней бывают спокойные места и очень оживлённые, словно в сказке, где события сменяют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звучание музыки
</a:t>
            </a:r>
            <a:endParaRPr lang="en-US" sz="3421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музыка часто звучит звонко и сильно. Такой звук словно перекликается с вершинами и эхо, которое откликается далеко вокруг.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степных и равнинных местах мелодии нередко кажутся широкими и плавными. В песнях часто появляются образы неба, ветра, солнца и долгого пути.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93990"/>
            <a:ext cx="552900" cy="44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63192"/>
            <a:ext cx="552900" cy="49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песни: о труде, дороге и семье
</a:t>
            </a:r>
            <a:endParaRPr lang="en-US" sz="3322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труде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помогали работать дружно и не уставать. Они звучали в поле, у дома и во время других дел, когда всем нужно было поддержать друг друга.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путешествий пели о пути, встречах и разлуках. Такие песни помогали представить дальнюю дорогу короче и веселее, почти как в доброй сказке.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семейных песнях говорили о доброте, верности и уважении к старшим. Эти слова легко запоминались и надолго оставались в сердце слушателей.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музыка идут рядом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традициях музыка рождалась специально для танца. Она подсказывала, когда сделать плавный шаг, а когда — быстрый поворот или лёгкий взмах рук.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делал музыку ещё ярче и веселее. Яркие костюмы, узоры и чёткие движения помогали всему выступлению выглядеть празднично и очень живо.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19" y="3908754"/>
            <a:ext cx="298965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региона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Дутар и саз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умеют звучать мягко и тепло. Их мелодии похожи на спокойный разговор и хорошо подходят для напевных песен.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Домбра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Домбра любит быстрые наигрыши и ясный ритм. Её звучание легко узнаётся и часто создаёт бодрое, радостное настроение.
</a:t>
            </a:r>
            <a:endParaRPr lang="en-US" sz="974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 и кеманча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звук может быть очень выразительным и даже похожим на человеческий голос. Поэтому они особенно подходят для красивых и чувствительных мелодий.
</a:t>
            </a:r>
            <a:endParaRPr lang="en-US" sz="939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Комуз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Комуз помогает исполнять и спокойные мелодии, и живые плясовые наигрыши. Его голос звучит легко, звонко и очень запоминается.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 шумовые инструменты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ритм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Бубен, барабан, даф и похожие инструменты помогают задать музыкальный шаг и сделать начало выступления уверенным.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музыка становится праздничной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танцев и шествий ударные инструменты добавляют энергии. Из-за них хочется улыбаться и двигаться вместе с музыкой.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звучит весёлое гулянье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такие инструменты поддерживают общий темп, чтобы песни, танцы и игры звучали дружно и очень звонко.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 песней и памятью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собираются люди, а певец начинает знакомую мелодию. Он помнит много куплетов и поёт так, будто рассказывает целую историю. Дети слушают, взрослые подпевают, и песня сразу оживает в общем кругу.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Сказитель у вечернего огня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костра старый сказитель бережно перебирает струны и рассказывает легенду. Его голос то тихий, то торжественный, и каждый слушатель будто видит героев перед собой. Так музыка помогает словам стать ещё ярче.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Мастер, которого ждут на празднике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свадьбе или народном гулянье появляется музыкант с инструментом. Он знает, когда сыграть медленно, а когда — быстрее, чтобы все заулыбались. Его игра соединяет танец, песню и радость одной большой встречи.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Певцы, сказители и народные музыканты
</a:t>
            </a:r>
            <a:endParaRPr lang="en-US" sz="32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 живёт народная песня
</a:t>
            </a:r>
            <a:endParaRPr lang="en-US" sz="241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народной песни: от события и первого исполнения до многолетней памяти народа.
</a:t>
            </a:r>
            <a:endParaRPr lang="en-US" sz="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Азербайджана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Азербайджанская музыка особенно известна мугамом: в ней мелодия звучит свободно, выразительно и как будто рассказывает о чувствах без лишних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инструмент — тар. Его звонкий голос помогает песням сиять, а красивое украшение звука делает исполнение очень живым и запоминающимся.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и танцах ритм остаётся сильным и чётким, поэтому музыка легко меняет настроение — от задумчивого к весёлому почти на одном дыхании.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Армении и Грузии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Армянские песни часто звучат протяжно и торжественно, будто рассказывают о родной земле, семье и важных событиях, которые хочется помнить долго.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Грузинская музыка славится красивым многоголосием: несколько голосов соединяются вместе и создают мощное, праздничное и очень тёплое звучание.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Армении, и в Грузии любят песни для танца: они бодрые, ритмичные и сразу хочется хотя бы слегка притопнуть в такт.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музыка помогает почувствовать силу дружбы, уважение к традициям и радость совместного пения, когда один голос поддерживает другой.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Узбекистана и Таджикистана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этих стран часто строятся на красивых стихах: в них звучат добрые слова, образные сравнения и мягкая, спокойная интонация.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шашмакома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шашмакома связана с вдумчивым пением и тонким украшением мелодии. Это музыка, которую слушают внимательно, как интересный рассказ.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мелодия течёт спокойно и ровно, поэтому музыка напоминает добрый разговор, в котором каждое слово звучит особенно бережно.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Туркменистана, Кыргызстана и Казахстана
</a:t>
            </a:r>
            <a:endParaRPr lang="en-US" sz="272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этих народов выросла из дороги, простора и жизни в пути. В ней слышится свобода движения, как будто степь сама подсказывает мелодию.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Домбра и комуз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Домбра и комуз часто ведут главную мелодию. Их звучание бывает звонким, быстрым и очень выразительным, словно маленький музыкальный рассказ без слов.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Дутар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Дутар помогает музыке звучать мягче и глубже, а чёткий ритм поддерживает танцы, игры и весёлые народные собрания.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напевы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нередко тянутся широко и свободно, как ветер над степью. Их легко запомнить, потому что они звучат ясно и очень естественно.
</a:t>
            </a:r>
            <a:endParaRPr lang="en-US" sz="10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свадьбы и народные игры
</a:t>
            </a:r>
            <a:endParaRPr lang="en-US" sz="3254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свадьбах, весенних праздниках и встречах гостей музыка сразу создаёт особое настроение. Песни, танцы и наигрыши делают радость общей, чтобы никто не скучал в сторонке.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играх тоже звучали музыка и ритм: они помогали двигаться, петь и смеяться вместе. Так обычный день превращался в маленький праздник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народов есть много общего: любовь к ритму, танцу и яркой мелодии. Но у каждого свой язык песни, свой тембр и любимые инструменты.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стран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урока «Музыка Закавказья и Средней Азии»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объединены в этом уроке общим миром народной музыки Закавказья и Средней Азии.
</a:t>
            </a:r>
            <a:endParaRPr lang="en-US" sz="19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музыка важна сегодня
</a:t>
            </a:r>
            <a:endParaRPr lang="en-US" sz="3384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хранит память о жизни людей, их обычаях и праздниках. Когда мы её слушаем, прошлое становится ближе и понятнее.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поют на концертах, в школах и на семейных торжествах. Так дети и взрослые знакомятся с традициями разных народов без скучных длинных объяснений.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музыка учит уважать чужую культуру и беречь свою. Она напоминает, что у каждого народа есть свой красивый голос, и все они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народной музыке
</a:t>
            </a:r>
            <a:endParaRPr lang="en-US" sz="3525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народные мелодии долго жили только в памяти людей. Их не записывали на нотный лист, а передавали на слух, как драгоценную семейную тайну.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песнях помогают легко запомнить мелодию и слова. Это удобно и для певца, и для слушателя, который быстро начинает подпевать.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часто делали из простых материалов: дерева, кожи и металла. Но даже без блеска они звучали ярко и могли вести целую песню.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звука делают народное исполнение особенно красивым. Иногда кажется, что песня не просто звучит, а улыбается и переливается на солнце.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хочется беречь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Закавказья и Средней Азии — это живой рассказ о людях, природе и праздниках. Она звучит тепло, ярко и по-своему у каждого народа.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2026-05-24T22:17:19Z</dcterms:created>
  <dcterms:modified xsi:type="dcterms:W3CDTF">2026-05-24T22:17:19Z</dcterms:modified>
</cp:coreProperties>
</file>