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Anything to Complain About? Жалоба как тема общения на уроке английского языка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жаловаться по-английски вежливо, точно и уместно.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complaints важны в школьном английском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Жалобы встречаются в школе, магазинах, транспорте и переписке. На уроке английского важно уметь не только выразить недовольство, но и объяснить проблему, выбрать верный регистр и предложить решение.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complaint в английском языке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Complaint обозначает жалобу, недовольство или официальное обращение по поводу проблемы. Слово употребляется и в разговоре, и в формальной переписке, когда требуется исправление ситуации.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и официальный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говорят about a complaint about noise или customer complaint, а в официальной — to file a complaint. В обоих случаях речь идёт о конкретной трудности, а не только об эмоции.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complain описывает сам процесс жалобы, complainant — человека, подающего её. Слова dissatisfied, issue, problem и trouble помогают точнее назвать источник недовольства и причину обращения.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Complaint обычно предполагает, что проблему можно исправить. Поэтому это не просто негативная реакция, а сообщение о ситуации, которое должно привести к ответу, действию или решению.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чаще всего сталкиваются с поводами для complaints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цифровые ситуации особенно заметны, потому что в них чаще возникают оценивание, ожидания и недоразумения.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жалоб связано со школой и общением со сверстниками; цифровые конфликты тоже занимают значительную долю.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тематическая классификация для курса английского языка; 2025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жалуются: эмоция, защита и попытка решить проблему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Жалоба помогает быстро выразить раздражение, тревогу или усталость. В сложной ситуации человеку важно не молчать, а обозначить, что именно вызывает внутреннее напряжение и почему это трудно игнорировать.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нарушает личные ожидания или правила общения, complaint показывает границу: так говорить или так поступать нельзя. Это не каприз, а способ обозначить приемлемые условия взаимодействия.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сформулированная жалоба не застревает на эмоции, а переводит разговор к действию. Она помогает собеседнику понять проблему и предложить исправление, замену, уточнение или объяснение.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Сильнее, чем позитив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события часто воспринимаются острее, чем обычные или приятные. Поэтому человек быстрее замечает неудобство, чем комфорт, и скорее реагирует на проблему, чем на спокойное течение дня.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7" y="2233468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489" y="2223546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389" y="2263565"/>
            <a:ext cx="633600" cy="50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65680" y="2239955"/>
            <a:ext cx="415575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4502" y="2239955"/>
            <a:ext cx="554100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complaints: типичные ситуации для 11 класса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заданий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объём домашней работы вызывает усталость и ощущение перегрузки. В английском это можно описать коротко и ясно: The homework is too much, without перехода к обвинениям.
</a:t>
            </a:r>
            <a:endParaRPr lang="en-US" sz="1502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оценка кажется необоснованной, важны факты и спокойный тон. Формулировка The test was unfair помогает обозначить проблему, но далее нужны аргументы и уточнение критериев.
</a:t>
            </a:r>
            <a:endParaRPr lang="en-US" sz="1528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мешает сосредоточиться, особенно перед контрольной или экзаменом. Фраза The class is too noisy подходит для описания ситуации, если нужно обратиться к учителю или одноклассникам.
</a:t>
            </a:r>
            <a:endParaRPr lang="en-US" sz="1436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перед экзаменами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итоговой аттестацией многие ученики чувствуют нехватку времени и сил. Жалоба здесь связана не с ленью, а с напряжённым графиком, дедлайнами и необходимостью поддержки.
</a:t>
            </a:r>
            <a:endParaRPr lang="en-US" sz="1459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Непонятные 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задание сформулировано неясно, ученик теряет время и уверенность. Фраза I didn’t understand the instructions помогает вежливо обозначить трудность и попросить объяснить задачу заново.
</a:t>
            </a:r>
            <a:endParaRPr lang="en-US" sz="14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88671"/>
            <a:ext cx="6228408" cy="20975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Complaint, request, feedback: чем отличаются эти высказывания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проблема может быть выражена по-разному: это влияет на тон, вежливость и результат разговора.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меняет восприятие сообщения: complaint звучит жёстче, request — мягче, feedback — конструктивнее и ориентирован на улучшение.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коммуникативных моделей в учебном курсе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вежливая жалоба на английском языке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как модель речевого действия: от выявления проблемы до проверки ответа.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формулы для выражения недовольства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сообщают о проблеме без лишней эмоциональности: I’m not happy with… There seems to be a problem… This is not what I expected. Они подходят для спокойного обсуждения.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I’d like to make a complaint, Could you help me with this? , I wonder if you could… звучат корректно и подходят для разговора с учителем, сотрудником сервиса или незнакомым человеком.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резкие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unacceptable, I’m very upset about… I can’t believe… передают сильное раздражение. Их используют осторожно, потому что они легко переводят разговор в конфликт.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 регистр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может звучать по-разному в зависимости от слов выбора. Для 11 класса важно понимать, что politeness, tone and register определяют, будет ли сообщение уместным.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complaint полезна, а когда разрушает общение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конкретная 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жалоба описывает реальную ситуацию: что произошло, где и когда. Она опирается на факты и не сводится к общему недовольству или повторяющемуся обвинению без основания.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направлено адресату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 жаловаться тому, кто может исправить ситуацию: учителю, сотруднику магазина, службе поддержки или собеседнику. Если адресат выбран неверно, сообщение теряет практический смысл.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цель и 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complaint не только сообщает о проблеме, но и показывает ожидаемый результат: объяснение, замену, исправление или возврат. Без этого жалоба превращается в пустое раздражение.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остаётся уважительным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резкая речь снижает шансы на сотрудничество, особенно в письменном английском. Спокойная, точная и вежливая формулировка помогает добиться результата без лишнего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жалоб в цифровой среде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канала влияет на тон жалобы: чем он публичнее и короче, тем выше риск эмоциональной реакции и недопонимания.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и формы подходят для точной фиксации фактов; комментарии и анонимные сообщения чаще провоцируют конфликт.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типичных цифровых каналов коммуникации в учебной и бытовой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Пост, который видят все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соцсетях жалоба перестаёт быть личным разговором и становится публичным сообщением. Один короткий пост может быстро разойтись по ленте, если он задевает знакомую проблему. Из-за этого даже частная ситуация внезапно превращается в предмет общего обсуждения.
</a:t>
            </a:r>
            <a:endParaRPr lang="en-US" sz="117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эмоция работает быстрее факта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Лайки, репосты и комментарии усиливают именно эмоциональные формулировки, а не самые точные. Фразы вроде So annoying или This is ridiculous звучат ярко и мгновенно привлекают внимание. Но вместе с этим часто исчезают детали, которые помогли бы разобраться в причине жалобы.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контекст теряется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формат постов заставляет автора сокращать объяснения и писать резко. В результате читатели видят только недовольство, но не понимают, что именно произошло. На экране смартфона это выглядит как поток уведомлений, ответов и спорящих комментариев без ясного решения.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 and complaints: why public complaints spread fast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жалобу на английском убедительной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Убедительная жалоба опирается на факты, вежливую форму и ясный запрос, а не только на эмоциональную оценку.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факт и конкретнее запрос, тем выше шанс, что жалобу воспримут серьёзно и ответят по существу.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структуры complaint в формальной и бытовой коммуникации.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и неформальный стиль complaints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неформальной речи жалоба звучит прямо и эмоционально: This is so annoying, I hate it when… That’s unfair. Такой вариант уместен среди близких людей, но не в официальной переписке.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формальном стиле важны нейтральность и уважительный тон: Dear Sir or Madam, I am writing to express my dissatisfaction… I would appreciate it if the matter could be resolved.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адресаты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может звучать по-разному в сообщении учителю, письме в службу поддержки или разговоре с одноклассником. Поэтому важно учитывать статус адресата и ожидаемую реакцию.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неверного регистра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грамматически правильная жалоба может показаться грубой, если выбраны слишком резкие слова или слишком свободный тон. Для 11 класса это особенно важно в экзаменационных диалогах и email.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письма-жалобы на английском языке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formal letter, email или online complaint form.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эмоциональной фразы к конструктивной английской формулировке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эмоции к факту делает сообщение понятнее для собеседника и снижает вероятность защитной реакции.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грамматика и вежливее тон, тем выше ясность и тем продуктивнее ответ.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развития complaint от эмоциональной реплики к конструктивному запросу.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75" y="2157859"/>
            <a:ext cx="633600" cy="50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3205" y="2157859"/>
            <a:ext cx="633600" cy="50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9548" y="2134249"/>
            <a:ext cx="41557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7865" y="2157859"/>
            <a:ext cx="633600" cy="5068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4945" y="2134249"/>
            <a:ext cx="554100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реальных ситуаций для отработки complaints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доставки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приехал позже обещанного срока, и ученик должен уточнить причину, попросить компенсацию или новый срок. Здесь особенно важны вежливое обращение и точное указание даты.
</a:t>
            </a:r>
            <a:endParaRPr lang="en-US" sz="1392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мешает постоянный шум, жалоба должна быть спокойной и конкретной. Лучше назвать время, описать повторяемость проблемы и предложить разумное решение, а не просто выражать раздражение.
</a:t>
            </a:r>
            <a:endParaRPr lang="en-US" sz="1341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счёте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кафе или магазине важно сослаться на чек и объяснить, в чём именно ошибка. Такая жалоба требует ясного факта, уважительного тона и чёткого запроса на исправление.
</a:t>
            </a:r>
            <a:endParaRPr lang="en-US" sz="1436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интернетом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работает интернет, ученик может обратиться в поддержку с кратким описанием сбоя. Для английского здесь полезны формулы с просьбой проверить соединение и сообщить результат.
</a:t>
            </a:r>
            <a:endParaRPr lang="en-US" sz="1403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 чате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 групповом чате показывает, как быстро тон сообщения влияет на отношения. В такой ситуации важно избегать обвинений и формулировать проблему так, чтобы не обострять спор.
</a:t>
            </a:r>
            <a:endParaRPr lang="en-US" sz="13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трудно не жаловаться и как это связано с речью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эмоциональный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Жалоба помогает сразу снять напряжение, потому что человек проговаривает неудобство вслух. Это создаёт ощущение контроля и позволяет быстрее перейти к поиску ответа или поддержки.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негативу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жаловаться постоянно, речь постепенно становится однообразно отрицательной. Окружающие начинают воспринимать такого собеседника как человека, который замечает только проблемы и не предлагает решений.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Whining вместо complaint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избыток жалоб без конкретики может звучать как whining. Это уже не конструктивное сообщение о проблеме, а утомительный поток недовольства, который снижает доверие.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репутацией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важно понимать, что манера жаловаться влияет на образ человека не меньше, чем содержание слов. Вежливая и точная речь делает позицию серьёзной, а резкая — менее убедительной.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уважительная жалоба в школьной и жизненной коммуникации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вместо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Уважительная жалоба начинается с конкретного наблюдения: что произошло, когда и где. Формулы вроде I’m concerned about… помогают сохранить спокойный тон и сразу обозначить предмет разговора.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запрос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описания проблемы важно сказать, чего именно вы ждёте: I would like to clarify… Could you please look into this? Такой запрос делает complaint понятной и рабочей.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жалоба не унижает собеседника и не превращает разговор в конфликт. Наоборот, она показывает, что автор умеет обсуждать трудности профессионально и доброжелательно.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Anything to complain about?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Жалоба в английском языке нужна не для ссоры, а для решения проблемы. Когда она точна, вежлива и подкреплена фактами, речь становится убедительной, уместной и по-настоящему эффективной.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2026-05-31T17:56:25Z</dcterms:created>
  <dcterms:modified xsi:type="dcterms:W3CDTF">2026-05-31T17:56:25Z</dcterms:modified>
</cp:coreProperties>
</file>