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image" Target="../media/image-15-16.png"/><Relationship Id="rId17" Type="http://schemas.openxmlformats.org/officeDocument/2006/relationships/image" Target="../media/image-15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краткие прилагательные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прилагательных: учимся различать и писать правильно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две формы прилагательных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точно называет признак предмета, а краткая помогает сообщить о состоянии, результате или выводе. На уроке разберём, как их узнавать, изменять и использовать в речи без ошибок.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полные прилагательные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прилагательные отвечают на вопросы какой? какая? какое? какие? и обычно стоят рядом с существительным, уточняя его признак и делая описание более точным.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изменяются по родам, числам и падежам: добрый день, добрая погода, доброе дело, добрые друзья; доброго дня, доброй погоды.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полные формы имеют окончания -ый, -ий, -ой. Примеры: умный, синий, большой, весёлый — это обычные полные прилагательные.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краткие прилагательные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отвечают на вопросы каков? какова? каково? каковы? и обычно сообщают о признаке как о состоянии, результате или факте в данный момент.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они чаще всего бывают сказуемым: мальчик рад, задача трудна, окно открыто, книги интересны. Так смысл передаётся коротко и точно.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изменяются по родам и числам: рад, рада, радо, рады; готов, готова, готово, готовы. По падежам они не изменяются.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полной и краткой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помогают быстро определить форму прилагательного и выбрать её в 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подробнее описывает предмет, а краткая чаще сообщает о состоянии, результате или выводе.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«Полные и краткие прилагательные»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слов: полная и краткая форма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формы одного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пары вроде умный — умён или интересный — интересен, сразу видно: это не разные слова, а формы одного и того же прилагательного. В краткой форме слово обычно становится короче.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такое сопоставление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удобно показывать в двух колонках. Оно помогает заметить изменение окончания и понять, что полная и краткая формы передают один признак, но по-разному.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форму по вопросу, месту в предложении и смыслу.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полные прилагательные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прилагательные согласуются с существительным в роде, числе и падеже. Поэтому форма слова меняется вместе с тем словом, которое оно описывает.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по падежам меняется окончание: высокого дома, высокой горы. Это помогает точно связать прилагательное с существительным в предложении.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различаются мужской, женский и средний род: высокий дом, высокая гора, высокое дерево. Во множественном числе род уже не различается: высокие дома.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удобна для подробного описания предмета, потому что она подстраивается под каждое существительное и показывает его признаки особенно точно.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изменяются только по родам и числам, но не по падежам. Их форма не зависит от падежного вопроса, как у полных прилагательных.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изменения легко запомнить: смел, смела, смело, смелы; готов, готова, готово, готовы. В каждой форме меняется окончание, а смысл остаётся связанным с одним признаком.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краткая форма чаще всего является сказуемым. Она сообщает, каков предмет сейчас, или показывает результат действия: окно открыто, письмо написано.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своей краткости такие формы делают высказывание более лаконичным. Они особенно удобны там, где важно быстро и точно сообщить главный признак.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краткие прилагательные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употребляются полные и краткие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полные формы чаще сопровождают существительное, а краткие помогают сообщить о признаке как о факте.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описывает предмет, а краткая — его состояние или результат действия.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материалу урока «Полные и краткие прилагательные»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краткая форма не образуется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есть у качественных прилагательных, которые называют признак по степени: добрый — добр, сильный — силён, красивый — красив. Такие слова легко сравнивать и употреблять в кратком виде.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относительных и притяжательных прилагательных краткая форма, как правило, не образуется: деревянный, городской, лисий, мамин. Они обозначают не качество, а материал, отношение или принадлежность предмета.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отвечает на вопрос о состоянии и не имеет краткой пары, значит, это не та форма, которую нужно искать. Важно помнить: не каждое прилагательное можно сократить без изменения смысла.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полные формы связаны со степенями сравнения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есть исходная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полное качественное прилагательное: высокий, умный, интересный. Именно эта форма называет признак предмета и служит основой для дальнейшего сравнения.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сравнение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сопоставить предметы, образуют сравнительную степень: выше, умнее, интереснее. Она показывает, что признак выражен сильнее, чем у другого предмета или в другой ситуации.
</a:t>
            </a:r>
            <a:endParaRPr lang="en-US" sz="96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выделяют самый сильный признак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предельного значения используют превосходную степень: самый высокий, самый умный, самый интересный. Краткая форма обычно так не употребляется и чаще сообщает о состоянии без сравнения.
</a:t>
            </a:r>
            <a:endParaRPr lang="en-US" sz="96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пары форм с изменением основы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кратких формах окончание становится короче, а в отдельных словах меняется основа или согласный звук.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 только короче, но и может менять основу. Поэтому пары слов нужно запоминать вместе, а не по отдельности.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грамматики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кратких 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кратких формах качественных прилагательных часто пишется одна буква н: длинен, ценен, современен, торжественен. Это заметно отличается от полных форм с нн.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длинный — длинен, ценный — ценен, современный — современен, торжественный — торжественен. Такое сопоставление помогает быстрее увидеть, где нужна одна буква, а где две.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стоит запомнить слова нужен, должен, рад, готов, обязан. Они часто встречаются в речи и письме, поэтому важно не смешивать их с похожими полными формами.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76362"/>
            <a:ext cx="504000" cy="40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Должен, нужен, обязан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передают необходимость, обязанность или требование. Они часто звучат как оценка действия и помогают выразить не признак предмета, а отношение к ситуации.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Уверен, согласен, решён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легко спутать с похожими полными прилагательными, поэтому их полезно учить парами. Это помогает писать без ошибок и правильно понимать смысл предложения.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краткая форма, которая выражает чувство и оценку состояния. В предложении слово звучит естественно и коротко, поэтому его нужно запомнить отдельно от полной формы.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назвать верность мнения или поступка. Оно часто употребляется в разговорной и письменной речи, но не изменяется как обычное полное прилагательное.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завершённость или готовность к действию. Она особенно важна в сообщениях и инструкциях, где нужно быстро и точно передать результат.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прилагательное от краткой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вопросу, изменению и роли в предложении определить форму слова.
</a:t>
            </a:r>
            <a:endParaRPr lang="en-US" sz="227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но выразительно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или стихотворной строке краткое прилагательное сразу делает фразу чёткой и звучной: путь далёк, ответ верен, труд важен. Такие слова легко выделить в тексте, словно они подсвечены на странице тетради или книги.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живой речи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или поэт выбирает краткую форму, когда хочет сказать быстро и точно. Дом построен, дорога длинна, мир прекрасен — такие обороты придают фразе ритм и помогают передать мысль без лишних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в пословицах и литературе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выражают обе формы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краткие прилагательные распределяют смысл по-разному, поэтому в речи они не заменяют друг друга полностью.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связана с постоянным признаком, а краткая — с состоянием и результатом. Значит, выбор формы зависит от того, что именно нужно сообщить.
</a:t>
            </a:r>
            <a:endParaRPr lang="en-US" sz="80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 теме «Полные и краткие прилагательные»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распознавания 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примеры и определите форму по вопросу и роли слова в 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определить форму, достаточно проверить вопрос и место слова в предложении. Это помогает не путать определение со сказуемым.
</a:t>
            </a:r>
            <a:endParaRPr lang="en-US" sz="86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школьных упражнений по русскому языку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краткие прилагательные помогают по-разному описывать предмет: одно называет признак подробно, другое сообщает о состоянии или результате. Если помнить вопрос, значение и роль в предложении, ошибок станет меньше.
</a:t>
            </a:r>
            <a:endParaRPr lang="en-US" sz="13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2026-05-22T15:49:58Z</dcterms:created>
  <dcterms:modified xsi:type="dcterms:W3CDTF">2026-05-22T15:49:58Z</dcterms:modified>
</cp:coreProperties>
</file>