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«Волшебное кольцо» — русская сказка о добре и чуде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сказка о бедном парне, верной дружбе и чудесной помощи.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сказка на уроке чтения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«Волшебное кольцо» — народная сказка с волшебным предметом, трудными испытаниями и справедливым концом. Её легко читать во 2 классе: сюжет понятный, герои яркие, а главный вывод важен и близок детям.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 в сказке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персонаж — бедный молодой человек, но сердце у него щедрое и честное. Он не хвастается, не обманывает и старается поступать правильно, даже когда ему трудно.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и те, кто хочет чужое счастье присвоить себе. Их поступки создают новые неприятности и показывают, как быстро жадность портит 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Волшебное кольцо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становится его чудесным помощником. Оно появляется вовремя и помогает справиться с бедой, словно маленький хранитель удачи, который не любит шуметь, но умеет выручать.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героем могут появляться добрые помощники и сама волшебная сила кольца. Благодаря им путь становится легче, а история — теплее и интереснее.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Волшебное кольцо как необычный предмет
</a:t>
            </a:r>
            <a:endParaRPr lang="en-US" sz="1646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 украшение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кольцо не лежит без дела, как обычная безделушка. Оно обладает силой и становится настоящим участником событий, который меняет жизнь героя.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Чудесный предмет помогает в трудную минуту: выручает, предупреждает об опасности и исполняет просьбу. Но чудо действует не само по себе, а в ответ на поступки героя.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сияющее кольцо легко представить в ладони: оно выглядит хрупким, но несёт большую силу. Такой образ сразу создаёт ощущение сказки и ожидания чуда.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чудом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волшебное кольцо, и обычный день сразу меняется. Теперь впереди не скучная жизнь, а настоящее приключение.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7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момента герою нужно быть внимательным и смелым. Любая ошибка может привести к беде, поэтому важно не растеряться и сохранить доброе сердце.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живёт просто и небогато. Ему приходится терпеть нужду, но он не теряет доброты и остаётся честным человеком.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46" y="1534738"/>
            <a:ext cx="634297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96" y="2643847"/>
            <a:ext cx="555010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46" y="3785183"/>
            <a:ext cx="634297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делать кольцо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от беды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может выручить героя, когда опасность уже рядом. Оно словно ставит невидимый щит, который помогает пережить трудный момент и не потерять надежду.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Предупреждает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Чудесный предмет умеет подсказывать, что что-то идёт не так. Благодаря этому герой успевает заметить опасность раньше и принимает правильное решение.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Исполняет просьбу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помогает не всем подряд, а тому, кто умеет поступать честно. Оно выполняет просьбу героя, но не заменяет его смелость, терпение и разум.
</a:t>
            </a:r>
            <a:endParaRPr lang="en-US" sz="140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сказке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бедной жизни вырастает сказочное испытание и счастливый финал.
</a:t>
            </a:r>
            <a:endParaRPr lang="en-US" sz="10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героя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испугаться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попадает в непростые обстоятельства и должен удержать себя в руках. Страх мешает думать, поэтому ему важно оставаться спокойным и не сдаваться раньше времени.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хвастаться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проверяет, умеет ли он быть скромным. Настоящая сила не в громких словах, а в спокойных и правильных поступках, которые помогают в беде.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забыть добро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становится трудно, герой помнит о честности и благодарности. Именно это помогает ему не потерять удачу и не свернуть на плохую дорогу.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верное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испытаний важнее всего выбрать умный и честный выход. Сказка показывает, что победа приходит к тому, кто действует с совестью, а не с хитростью.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атмосфера путешествия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неизвестность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идёт по дороге, где каждый поворот может принести сюрприз. Вокруг тихо, немного тревожно и очень интересно, будто впереди вот-вот откроется тайна. Такой путь сразу настраивает на сказочное приключение.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в котором мерцает чудо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 кажется живым: деревья стоят молча, а в воздухе будто спрятан секрет. Где-то впереди может мелькнуть свет, и тогда маленькое кольцо в ладони героя станет особенно заметным и волшебным.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волшебное кольцо становится наградой за честность и доброту героя.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один чудесный предмет меняет судьбу героя: он помогает тому, кто поступает по совести.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 «Волшебное кольцо»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обман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400" y="20822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манит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Жадные персонажи думают не о совести, а о выгоде. Им хочется забрать чужое чудо себе, и именно поэтому они быстро попадают в смешное и неприятное положение.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5498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не спасает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помогает им только на короткое время. Потом обман раскрывается, а добытая нечестным путём удача исчезает, потому что зло в сказке всегда остаётся без награды.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2956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 против счастья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действует из жадности, вокруг сразу становится больше бед и тревоги. Сказка ясно показывает: стремление взять лишнее разрушает дружбу, доверие и спокойствие.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герою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помощник подсказывает герою, как поступить разумно. Его слова звучат просто, но именно они помогают не ошибиться и выбрать честный путь в трудный момент.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кольца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кольцо действует как волшебный помощник. Оно приходит на выручку тогда, когда герой уже сделал правильный выбор и теперь нуждается в чудесной поддержке.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спутник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в сказке часто оказывается внимательным и смышлёным. Оно может заметить опасность раньше героя, поддержать его или привести к нужной помощи.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самым важным помощником становится совет или доброе слово. Оно придаёт герою уверенность, а ещё напоминает, что в сказке нельзя терять надежду.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честным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нельзя брать чужое и нельзя обманывать ради выгоды. Честный поступок может показаться трудным, но именно он приводит героя к хорошему финалу.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трудностей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маленькому и бедному человеку нужна смелость. Герой не сдается перед бедой, а идёт дальше, и это учит детей не опускать руки в сложной ситуации.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Доверять добру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помогает не ленивому и не злому, а тому, кто сам старается поступать правильно. Значит, добро, терпение и добрый характер действительно важны.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сказка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как песенка
</a:t>
            </a:r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повторяются похожие действия и слова, поэтому её приятно слушать. Эти повторы словно ведут читателя по тропинке и помогают запомнить события без труда. Сюжет звучит легко, как знакомая песенка, которую хочется пересказывать снова.
</a:t>
            </a:r>
            <a:endParaRPr lang="en-US" sz="1431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слова и живые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народной сказки говорит просто, но очень образно. Один короткий эпизод сразу рисует в воображении дорогу, лес, кольцо в руке и неожиданное чудо. От таких картин текст становится особенно запоминающимся и тёплым.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беды к счастью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честный выбор приводит к помощи и справедливому финалу.
</a:t>
            </a:r>
            <a:endParaRPr lang="en-US" sz="9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интересна детям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настоящее чудо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умеет удивлять, а значит, в сказке постоянно происходит что-то необычное. Детям нравится наблюдать, как маленький предмет вдруг становится сильнее многих трудностей.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похож на нас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не похож на великана или царя. Он простой человек, поэтому за него легко переживать, сочувствовать ему и радоваться его удачам.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 в напряжении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есть дорога, опасность, неожиданная помощь и проверка характера. Всё это создаёт ощущение приключения, в котором хочется узнать, что будет дальше.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радует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заканчивается хорошо, а это особенно приятно детям. Когда добро побеждает, появляется чувство спокойствия, будто после долгого пути наконец зажгли свет.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похожа на другие народные истории
</a:t>
            </a:r>
            <a:endParaRPr lang="en-US" sz="2352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бедный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во многих русских сказках, в начале мы видим простого и небогатого человека. Он не обладает властью, зато умеет быть добрым и честным.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Середина: волшебная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чудесный предмет, который становится настоящим помощником. Это знакомый сказочный приём: волшебство приходит туда, где герою нужна поддержка.
</a:t>
            </a:r>
            <a:endParaRPr lang="en-US" sz="1146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награда за добро
</a:t>
            </a:r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герой получает заслуженное счастье, а жадность терпит поражение. Такой итог близок многим русским сказкам, но кольцо делает эту историю особенно запоминающейся.
</a:t>
            </a:r>
            <a:endParaRPr lang="en-US" sz="11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финал сказки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660525" y="112760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побеждает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истории герой выходит из беды не случайно, а благодаря честности и смелости. Зло отступает, потому что в сказке у него нет настоящей силы.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660525" y="2233325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возвращается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поступал жадно и нечестно, не получает желаемого. А герой, который не терял доброты, заслуживает счастья и спокойной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660525" y="333905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вызывает улыбку: всё становится на свои места, и мир снова кажется светлым. После таких сказок хочется верить, что добро обязательно найдёт дорогу.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74" y="1260940"/>
            <a:ext cx="421108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27" y="1996913"/>
            <a:ext cx="473746" cy="4211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578" y="2772945"/>
            <a:ext cx="479700" cy="38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874" y="3511645"/>
            <a:ext cx="421108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898" y="4269011"/>
            <a:ext cx="315831" cy="42110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и мысли сказки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 сказке связано с кольцом и помогает герою в трудный час. Оно делает историю необычной, но не отменяет важности добрых поступков.
</a:t>
            </a:r>
            <a:endParaRPr lang="en-US" sz="1233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сердце помогает герою сохранять доверие людей и не терять надежду. Именно доброта делает его достойным помощи и счастливого конца.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каждый получает по заслугам. Честный герой вознаграждается, а жадность и обман приводят к потерям и неприятностям.
</a:t>
            </a:r>
            <a:endParaRPr lang="en-US" sz="1233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прячется от беды и не сдаётся перед трудностями. Его смелость показывает, что даже обычный человек может пройти испытание.
</a:t>
            </a:r>
            <a:endParaRPr lang="en-US" sz="1233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заканчивается радостно, потому что добро оказывается сильнее зла. Эта мысль запоминается легко и остаётся в сердце после чтения.
</a:t>
            </a:r>
            <a:endParaRPr lang="en-US" sz="12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«Волшебное кольцо» любят читать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честность, смелость и доброта сильнее жадности и обмана. Волшебство помогает тому, кто поступает правильно, поэтому история остаётся тёплой, понятной и очень близкой детям.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2026-05-27T14:33:08Z</dcterms:created>
  <dcterms:modified xsi:type="dcterms:W3CDTF">2026-05-27T14:33:08Z</dcterms:modified>
</cp:coreProperties>
</file>