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55800" y="1802850"/>
            <a:ext cx="56403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Д. С. Самойлов: зрелость в поэзии
</a:t>
            </a:r>
            <a:endParaRPr lang="en-US" sz="2546" dirty="0"/>
          </a:p>
        </p:txBody>
      </p:sp>
      <p:sp>
        <p:nvSpPr>
          <p:cNvPr id="4" name="Text 1"/>
          <p:cNvSpPr txBox="1"/>
          <p:nvPr/>
        </p:nvSpPr>
        <p:spPr>
          <a:xfrm>
            <a:off x="355800" y="465885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55800" y="2627550"/>
            <a:ext cx="50421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о памяти, совести и взрослом взгляде на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Давид Самойлов и его поэтический путь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Давид Самойлов, настоящее имя Давид Кауфман, прожил жизнь поколения, чья молодость пришлась на войну. Его стихи выросли из фронтового опыта, послевоенных наблюдений и интереса к истории.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Зрелость у Самойлова — это умение смотреть на жизнь спокойно и трезво. Он не спешит с выводами, а подводит читателя к ним через точные наблюдения.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личное чувство не звучит громко. Оно становится сдержанным размышлением о человеке, его выборе, памяти и ответственности перед прошлым и настоящим.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говорить делает лирику понятной школьнику и в то же время глубокой. Простые слова у Самойлова помогают увидеть сложные мысли без лишней торжественности.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зрелость в поэзии Самойлова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опыт и память о поколении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школа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стала для Самойлова не только биографическим событием, но и нравственным испытанием. Он видел, как ценны верность, дружба и человеческое достоинство в трудные годы.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память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память не исчезает в стихах поэта. Она помогает ему говорить о прошлом честно и без украшений, напоминая читателю, что мирная жизнь тоже требует ответственности.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часто переплетаются: личное переживание ведёт к разговору о времени и поколении.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зрелой лирики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память, история и нравственный выбор; они задают общий тон зрелых стихов.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сборники Д. С. Самойлова; тематический анализ лирики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зрелых стихов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Самойлов нередко пишет так, будто обращается к собеседнику напрямую. Простая интонация делает стих живым, доверительным и близким читателю, особенно школьнику.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каждое слово на своём месте. Короткая фраза и точная деталь помогают передать чувство без лишней пышности и сделать мысль ясной.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слова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у Самойлова не обижает и не высмеивает. Она помогает посмотреть на жизнь трезво, увидеть несовершенство людей и сохранить уважение к ним.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юмор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строки звучат у Самойлова ритмично и плавно. Его стихотворная речь остаётся спокойной, собранной и выразительной без громких эффектов.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речи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2094124"/>
            <a:ext cx="4646100" cy="1482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и зрелый Самойлов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Д. С. Самойлова и его поэтические сборники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меняется поэтический взгляд: от непосредственного переживания к более глубокому осмыслению.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в стихах усиливаются размышление, историческая перспектива и внутренний смысл при сохранении ясности языка.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зрелый взгляд поэта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биографии Самойлова и особенностях его лирики.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Пожелтевший снимок сразу переносит в прошлое: лица на нём уже стали частью истории. У Самойлова такие детали напоминают, что память хранится не только в книгах, но и в обычных вещах, которые пережили людей и эпоху.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фотография как свидетельство времени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письмо звучит как голос человека из другого времени. В поэзии Самойлова оно помогает почувствовать живую связь между личной судьбой и историей поколения. Через такую находку прошлое становится близким и понятным.
</a:t>
            </a:r>
            <a:endParaRPr lang="en-US" sz="1069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которое не даёт забыть
</a:t>
            </a:r>
            <a:endParaRPr lang="en-US" sz="1291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Архивные документы напоминают, что за большими событиями стоят конкретные человеческие жизни. Самойлов особенно внимательно относится к этой стороне истории. Поэтому его стихи вызывают не только интерес, но и уважение к памяти.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архив и судьбы людей
</a:t>
            </a:r>
            <a:endParaRPr lang="en-US" sz="129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 в стихах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Самойлова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Самойлова умеет смотреть на себя со стороны. Он не скрывает сомнений и старается понять, где проходит граница между ошибкой и честным выбором.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вспоминает прошлое не ради ностальгии, а чтобы извлечь урок. Память для него — это способ лучше понять людей, время и самого себя.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уважает чужой опыт и не считает себя безусловно правым. Его внутренняя сдержанность делает мысли убедительными и по-настоящему взрослыми.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образе соединяются личная судьба и ответственность перед другими. Поэтому он кажется не отстранённым наблюдателем, а честным участником жизни и истории.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стихах чувство часто рождается не вспышкой, а тихим размышлением о прожитом.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преобладают в зрелой лирике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грусть и надежда: поэт признаёт трудность прошлого, но сохраняет веру в человека и смысл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анализ зрелой лирики Д. С. Самойлова; тематическая интерпретация по стихотворениям поэта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 лет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столько прожил Давид Самойлов, и его поэзия стала разговором о памяти, прошедшей через целую эпоху.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поэта совпал с переломными десятилетиями XX века, поэтому время в его стихах всегда связано с личным опытом и историей.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данные Д. С. Самойлова: 1920–1990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дружбы и человеческой верности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Самойлова дружба показана как проверка характера: в трудный момент важны не громкие слова, а готовность поддержать, сдержать обещание и остаться рядом без лишней демонстрации.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у поэта связана с памятью о людях, с которыми пришлось пройти войну и послевоенные годы. Поэтому даже короткая деталь — письмо, фотография, имя — приобретает особую значимость.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659" y="1515502"/>
            <a:ext cx="5826681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зрелой лирики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и литературоведческий анализ творчества Д. С. Самойлова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какими средствами Самойлов передаёт зрелый взгляд на жизнь.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Зрелая лирика строится на точности и спокойствии: язык остаётся простым, но смысл становится глубже и шире.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ирония помогает Самойлову говорить о жизни без назидания: он замечает слабости людей, но не осуждает их резко, а смотрит внимательно и по-человечески.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как часть зрелости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Ироническая интонация снимает лишнюю торжественность и делает стихотворение ближе к живой речи, в которой можно и улыбнуться, и задуматься над серьёзным.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иронии поэт показывает, что мудрость не равна сухости. Она умеет быть спокойной, точной и даже немного улыбчивой, не теряя глубины.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особенно важен в зрелой лирике: он помогает увидеть реальность без украшений, но и без мрачности, сохраняя уважение к человеку.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воспоминания у Самойлова почти всегда превращаются в разговор о поколении и судьбе страны.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и общее в стихах поэта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Преобладает общий смысл: частный опыт становится способом говорить о войне, дружбе, истории и нравственном выборе.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поэтического наследия Д. С. Самойлова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помогают понять, что взрослость связана не только с возрастом, но и с умением думать о последствиях поступков, помнить пережитое и уважать чужой опыт.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показывает, как из простых слов и точных деталей рождается серьёзная мысль. Это учит вдумчивому чтению и вниманию к каждому образу.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ученика 7 класса Самойлов особенно важен тем, что соединяет личную судьбу с историей страны и помогает увидеть в литературе разговор о жизни, совести и ответственности.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зрелая лирика Самойлова важна школьнику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события к стихотворению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том, как личный опыт преобразуется в зрелую лирику Самойлова.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строках Самойлова слышится голос человека, пережившего важные события века и сохранившего их в памяти без лишней торжественности. Такой образ легко поддержать портретом поэта на фоне старых документов или военного архива. Детали подчеркивают достоверность и спокойную честность свидетеля.
</a:t>
            </a:r>
            <a:endParaRPr lang="en-US" sz="1085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который помнит эпоху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увиденная через личный взгляд
</a:t>
            </a:r>
            <a:endParaRPr lang="en-US" sz="1556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пишет так, будто рядом с крупными историческими событиями он замечает лица, письма и короткие эпизоды человеческой жизни. Поэтому архивный фон, фотографии и пожелтевшая бумага помогают показать связь между частной судьбой и временем, которое нельзя забыть.
</a:t>
            </a:r>
            <a:endParaRPr lang="en-US" sz="1151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поэта-очевидца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Зрелость Самойлова: итог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Самойлов учит видеть в памяти не тяжесть, а опору. Его зрелая поэзия говорит просто и точно о том, что делает человека честнее, мудрее и внимательнее к жизни.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2026-05-22T11:52:41Z</dcterms:created>
  <dcterms:modified xsi:type="dcterms:W3CDTF">2026-05-22T11:52:41Z</dcterms:modified>
</cp:coreProperties>
</file>