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соединяет материки, страны и климатические зоны.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тянется между Европой, Африкой и Америками, соединяя разные части света.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между континентами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Атлантический океан важен?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Атлантику проходят важные морские пути, по которым перевозят товары, топливо и продукты между крупными портами разных материков.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тёплую и холодную воду, меняя погоду на побережьях и смягчая или усиливая климат отдельных регионов.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обитают миллионы живых организмов: от микроскопического планктона до рыб, птиц и морских млекопитающих.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даёт людям рыбу, морепродукты и возможность путешествовать между материками, поэтому её значение для хозяйства очень велико.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на карте мира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запада океан омывает берега Северной и Южной Америки, а с востока — Европу и Африку. Именно поэтому он стал главным морским «мостом» между материками.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Атлантика переходит в воды Арктики, а на юге — в океанические пространства у Антарктиды. Такая протяжённость связывает разные природные зоны Земли.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полюсам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пересекает центральную часть океана, поэтому в его пределах встречаются и жаркие тропические воды, и холодные высокоширотные районы.
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Атлантики среди океанов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занимает огромную площадь и соединяет северные и южные районы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 — второй по площади, поэтому он особенно заметен в перевозках, климате и связях между материками.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справочные данные о площади океанов; значения округлены.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расхождение литосферных плит создало океан и продолжает менять его дно.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образовалась Атлантика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океана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лежит шельф — сравнительно мелководная зона, где море постепенно переходит в сушу. Здесь обычно больше света, а значит, и больше жизни.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начинается материковый склон: дно резко уходит вниз, и глубина быстро увеличивается. Этот участок соединяет прибрежные районы с океаническими равнинами.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Хребет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Атлантики проходит Мид-Атлантический хребет — длинная подводная горная цепь, связанная с движением литосферных плит и вулканизмом.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глубже встречаются впадины и вулканические участки. Они показывают, что дно океана не ровное, а очень сложное и постоянно меняющееся.
</a:t>
            </a:r>
            <a:endParaRPr lang="en-US" sz="10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течения Атлантики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Атлантики движут тепло и холод на огромные расстояния, поэтому их влияние чувствуется даже далеко от берега.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делают климат мягче, а холодные — прохладнее и суше; вместе они заметно меняют погоду у Европы и Америки.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сведения о течениях Атлантического океана.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Атлантики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широтах вода остаётся тёплой круглый год, поэтому здесь особенно активно развиваются кораллы, планктон и множество рыб. Света и тепла хватает почти постоянно.
</a:t>
            </a:r>
            <a:endParaRPr lang="en-US" sz="1296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заметны смена сезонов, штормы и колебания температуры воды. Из-за этого меняются пути миграции рыб и распределение кормовой базы.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полярных берегов океан холодный, часто покрыт льдом и получает мало света. Но даже здесь живут рыбы, тюлени, киты и морские птицы.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от поверхности до глубины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океана обитает фитопланктон — крошечные организмы, которые создают основу питания и выделяют кислород. Без них морская жизнь была бы невозможна.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и ниже по толщe воды движутся косяки рыб, кальмары и медузы. Они следуют за светом, пищей и течениями, которые переносят вещества по океану.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водах встречаются киты, акулы и дельфины. Одни ищут крупную добычу, другие используют большие пространства океана для миграций на тысячи километров.
</a:t>
            </a:r>
            <a:endParaRPr lang="en-US" sz="1243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живут организмы, приспособленные к темноте, давлению и холоду. Их формы и способы жизни показывают, насколько океан разнообразен даже без солнечного света.
</a:t>
            </a:r>
            <a:endParaRPr lang="en-US" sz="12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типичной морской пищевой цепи Атлантического океана: энергия Солнца поддерживает фитопланктон, а дальше — весь остальной живой мир.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Солнца к хищникам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виды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Атлантики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водах у Норвегии и Исландии особенно хорошо чувствуют себя треска, сельдь и другие виды, которым нужна богатая пищей, но прохладная среда.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воды Карибов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регион отличается тёплыми водами, коралловыми рифами и большим разнообразием окраски. Здесь живут морские черепахи, рифовые рыбы и множество беспозвоночных.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Африки важную роль играют сардины, тунцы и морские млекопитающие. Здесь океанские течения приносят питательные вещества, поэтому жизнь особенно активна.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30272"/>
            <a:ext cx="305255" cy="2713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30272"/>
            <a:ext cx="305255" cy="27133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океана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Пелагиаль — это открытая толща воды, где живут рыбы, медузы и планктон. Здесь условия меняются с глубиной, светом и температурой, поэтому виды распределяются по слоям.
</a:t>
            </a:r>
            <a:endParaRPr lang="en-US" sz="124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связан с морским дном. В этом мире обитают крабы, моллюски, морские звёзды и донные рыбы, которым важны укрытия, грунт и остатки пищи.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отличаются давлением, освещённостью и запасами пищи. Поэтому один и тот же океан может быть очень разным для организмов, живущих на поверхности и в глубине.
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добывают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какие промысловые виды особенно важны для Атлантики и почему их вылов нужно регулировать.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в Атлантике опирается на несколько ключевых видов, поэтому для сохранения запасов необходим контроль уловов.
</a:t>
            </a:r>
            <a:endParaRPr lang="en-US" sz="130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промысловым видам Атлантического океана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маршруты океана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континентов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через Атлантику соединяют крупные порты Европы и Америки. По ним перевозят грузы, топливо и технику, а расстояния между континентами делают эти маршруты особенно значимыми.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течений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выбирают направления с учётом ветров, течений и погоды. Это помогает экономить время и топливо, а также снижает риск опасных условий в открытом океане.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и узкие проходы направляют движение судов, поэтому некоторые участки океана становятся особенно загруженными. Там важно точное планирование и строгая навигация.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превращают океан в сеть торговых линий. Через них проходят товары, а вместе с ними — работа для моряков, докеров и специалистов логистики.
</a:t>
            </a:r>
            <a:endParaRPr lang="en-US" sz="10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изучали Атлантику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 ранние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мореплаватели составляли описания берегов и опасных участков, чтобы другие корабли могли безопаснее проходить по Атлантике.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географических открытий сделала океан главным путём между Европой, Африкой и Америкой. Плавания расширили знания о берегах и течениях.
</a:t>
            </a:r>
            <a:endParaRPr lang="en-US" sz="1352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карт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картографы уточняли очертания материков, островов и проливов. Карты становились точнее благодаря наблюдениям, измерениям и сравнениям между экспедициями.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рейсы изучают температуру, солёность, течения и дно океана. Эти данные помогают понимать климат и предсказывать изменения в природе.
</a:t>
            </a:r>
            <a:endParaRPr lang="en-US" sz="13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океану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распадается на мелкие частицы, которые легко проглатывают рыбы, птицы и черепахи. Он накапливается в пищевых цепях и долго остаётся в воде.
</a:t>
            </a:r>
            <a:endParaRPr lang="en-US" sz="1140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пятна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 опасны даже в небольшом масштабе: они покрывают перья птиц, мешают дыханию морских животных и загрязняют прибрежные экосистемы.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вылавливают слишком много рыбы, популяции не успевают восстановиться. Это нарушает равновесие и сокращает кормовую базу для других видов.
</a:t>
            </a:r>
            <a:endParaRPr lang="en-US" sz="1124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 меняет привычные районы обитания планктона и рыб. Одни виды уходят дальше, а другие теряют условия, к которым приспособлены.
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восстановлению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перемешивание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океан естественно разносит вещества течениями и разбавляет загрязнения, если их количество невелико. Это помогает воде очищаться со временем.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работают живые организмы: планктон, бактерии и донные животные участвуют в круговороте веществ и помогают экосистеме возвращаться к равновесию.
</a:t>
            </a:r>
            <a:endParaRPr lang="en-US" sz="1203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умеренных нарушений популяции могут постепенно восстанавливаться, если у них остаются пища, укрытия и достаточно чистая вода для размножения.
</a:t>
            </a:r>
            <a:endParaRPr lang="en-US" sz="1169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нагрузка слишком велика, природных процессов уже недостаточно. Тогда нужны ограничения на загрязнение и вылов, чтобы системе дать время на восстановление.
</a:t>
            </a:r>
            <a:endParaRPr lang="en-US" sz="12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отражают повседневные привычки и школьные действия, которые действительно помогают уменьшить нагрузку на океан и берега.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привычек к пользе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зависит от 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соединяет материки, поддерживает климат, кормит людей и открывает путь к знаниям. Сохранить его можно только общими усилиями — через бережное потребление, разумный промысел и защиту природы.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2026-07-26T22:57:17Z</dcterms:created>
  <dcterms:modified xsi:type="dcterms:W3CDTF">2026-07-26T22:57:17Z</dcterms:modified>
</cp:coreProperties>
</file>