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движут телом, поддерживают осанку и регулируются нервами и гормонами.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работа скелетных мышц и их регуляция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методы изучения мышц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мышц началось в античности с трудов Галена и Гиппократа. В XIX–XX веках появились микроскопы и миоскопы, открывшие структуру волокон и механизм сокращения. Сегодня применяют электронную микроскопию и биохимический анализ, чтобы понять энергообеспечение мышц.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скелетной мышцы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из длинных волокон, объединённых в пучки. Каждый пучок и волокна покрыты соединительной тканью, обеспечивающей защиту и поддержку.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и их объединение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доставляют кислород и питание, а нервные окончания обеспечивают контроль над сокращениями, что особенно проявляется в таких мышцах, как бицепс плеча.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иннервация мышцы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Эпимизий окружает всю мышцу, перимизий обволакивает пучки, а эндомизий покрывает отдельные волокна, создавая прочную структуру и поддерживая функциональность.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мышцы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саркомера в мышечном сокращении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Саркомер ограничен Z-дисками и состоит из актиновых и миозиновых нитей, которые обеспечивают основу для мышечного сокращения.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саркомера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сокращении миозиновые головки «перебирают» актиновые нити, вызывая укорочение саркомера и всей мышцы.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взаимодействия филаментов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Укорачивание множества саркомеров внутри волокна приводит к сокращению мышечного пучка и, в итоге, всего органа мышцы.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саркомера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мышечных волокон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высокой скоростью сокращений и силой, но быстро утомляются из-за низкого содержания митохондрий.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(FT) волокна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волокон у человека определяется генетикой и может изменяться под воздействием тренировок.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наследственности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характер тренировок изменяют пропорции быстрых и медленных волокон в мышцах.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нагрузки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Сокращаются медленно, устойчивы к усталости и богаты миоглобином, обеспечивая выносливость.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(ST) волокна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сокращение мышц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от мотонейрона вызывает высвобождение кальция внутри мышечного волокна, запуская процессы сокращения.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мотонейрона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расходуется для движения миозиновых головок и восстановления исходного положения после сокращения.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мышц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кальция и расходе АТФ миозин перемещается вдоль актина, сокращая саркомер.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актиновых и миозиновых нитей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сокращения мышцы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 нервно-мышечной передаче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мышечное волокно контролируется одним мотонейроном, образуя двигательную единицу для скоординированных сокращений.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двигательной единицы варьирует: крупные обеспечивают мощные движения, мелкие – точные и тонкие управляемые 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единицы и нервная регуляция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Координированная работа двигательных единиц позволяет выполнять разнообразные движения с разной степенью точности и силы.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регулирует силу и координацию мышечных сокращений через мотонейроны.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передаёт нервный импульс к мышечному волокну, вызывая его возбуждение и начало сокращения.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ацетилхолина ведёт к снижению силы мышц и усталости, что наблюдается при миастении.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в мышечном сокращении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Холинэстераза разрушает ацетилхолин, завершая передачу сигнала и позволяя мышце расслабиться.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51255"/>
            <a:ext cx="4348200" cy="31588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быстрых и медленных мышечных волокон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функционированию и составу волокон у спортсменов и обычных людей.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волокна подходят для кратковременных больших усилий, медленные обеспечивают выносливость.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силы сокращения от длины мышцы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длина обеспечивает максимальное перекрытие актиновых и миозиновых нитей, что усиливает сокращение.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сила достигается только при правильной длине мышцы; отклонения снижают эффективность и могут увеличить риск травм.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2020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Энергообеспечение работы мышц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главным источником энергии, но его запас ограничен, поэтому мышцы используют дополнительные резервные молекулы.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окисление обеспечивает устойчивую энергию во время длительной активности, используя кислород для эффективного производства АТФ.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продолжительной нагрузке включается анаэробный гликолиз, который быстро производится, но сопровождается накоплением молочной кислоты.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Креатинфосфат быстро восстанавливает АТФ в первые секунды интенсивной работы, обеспечивая быстрый старт сокращений.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энергетические станции мышечного волокна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волокна содержат больше митохондрий, что обеспечивает им высокую способность к окислительному метаболизму и выносливость.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тренировки повышают количество митохондрий, что увеличивает энергетический потенциал и работоспособность мышц.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осуществляют окислительное фосфорилирование, превращая питательные вещества в энергию для мышечного сокращения.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мышечной работы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усиливает расщепление гликогена в мышцах и активирует энергетические пути, обеспечивая быстрый приток энергии при физической активности и стрессовых ситуациях.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Адреналин: подготовка мышц к стрессу и нагрузке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стимулирует клетки мышц к захвату глюкозы из крови, поддерживая энергообеспечение и способствуя восстановлению после нагрузок.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 усвоение глюкозы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ускоряет процессы восстановления и роста мышечной ткани, особенно важен для подростков в период активного развития организма.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и регенерация мышц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заболеваний, нарушающих мышечную регуляцию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миастении происходит атака иммунной системы на нервно-мышечные синапсы, что приводит к мышечной слабости и быстрой утомляемости.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Миастения: аутоиммунное заболевание мышц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спинного мозга могут прервать нервные сигналы к мышцам, вызывая потерю движения и мышечную атрофию ниже уровня поражения.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Паралич вследствие повреждения спинного мозга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генетическое заболевание вызывает постепенное разрушение мышечной ткани, обычно проявляется у мальчиков в детском возрасте и требует медицинского вмешательства.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Дюшенна: наследственная мышечная дегенерация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Сателлитные клетки активируются после повреждения мышц и участвуют в восстановлении и росте новых мышечных волокон.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мышечной ткани и роль сателлитных клеток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физические нагрузки стимулируют сателлитные клетки, способствуя укреплению и развитию мышечной ткани.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регенерация мышц проходит быстрее благодаря повышенной активности клеток и влиянию гормонального фона.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силы мышц при регулярных тренировках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создают условия для стабильного увеличения мышечной силы у подростков.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и последовательность тренировок важны для значительного прогресса в силе мышечной системы.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физиология подростков, 2022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2" y="1477975"/>
            <a:ext cx="3859796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мышц по функциям и расположению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мышц, их функции и примеры движений, подчеркивая важность каждой группы для координации тела.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мышц обеспечивает широкий спектр движений и контроль над позой и функциями конечностей.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2019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мышцы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увеличивает мышечную массу и силу, улучшает обмен веществ и препятствует развитию хронической усталости.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эффект регулярных тренировок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вызывает снижение мышечной выносливости и атрофию, повышая риск травм и ухудшая общее состояние здоровья.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малоподвижного образа жизни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физкультуры и спортивные секции помогают формировать привычку к активному образу жизни, поддерживая развитие и здоровье мышц у подростков.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школьных занятий физкультурой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мышц помогает подросткам развивать здоровье и движение, формируя основы для активной и безопасной жизни в будущем.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мышц в подростковом возрасте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2026-05-09T02:37:43Z</dcterms:created>
  <dcterms:modified xsi:type="dcterms:W3CDTF">2026-05-09T02:37:43Z</dcterms:modified>
</cp:coreProperties>
</file>