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суше и в воде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мира, полные жизни и чудес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сравнивать сушу и воду?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Суша и вода устроены по-разному, поэтому растениям и животным нужны разные способы жить, двигаться и защищаться. Если понять эти различия, природа станет намного интереснее и понятнее.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675" y="1396607"/>
            <a:ext cx="3521100" cy="2833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суша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00200" y="1775272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Твёрдая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Суша — это твёрдая часть Земли, по которой можно ходить, бегать и строить дома. Здесь есть почва, песок, камни и горы, а под ногами всегда есть опора.
</a:t>
            </a:r>
            <a:endParaRPr lang="en-US" sz="899" dirty="0"/>
          </a:p>
        </p:txBody>
      </p:sp>
      <p:sp>
        <p:nvSpPr>
          <p:cNvPr id="11" name="Text 3"/>
          <p:cNvSpPr txBox="1"/>
          <p:nvPr/>
        </p:nvSpPr>
        <p:spPr>
          <a:xfrm>
            <a:off x="2918900" y="1775275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Растительный мир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суше растут деревья, кусты, травы и цветы. Одни тянутся высоко к солнцу, другие стелются низко, а третьи украшают землю яркими красками и ароматами.
</a:t>
            </a:r>
            <a:endParaRPr lang="en-US" sz="899" dirty="0"/>
          </a:p>
        </p:txBody>
      </p:sp>
      <p:sp>
        <p:nvSpPr>
          <p:cNvPr id="12" name="Text 4"/>
          <p:cNvSpPr txBox="1"/>
          <p:nvPr/>
        </p:nvSpPr>
        <p:spPr>
          <a:xfrm>
            <a:off x="2918899" y="2931818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Суша — родной дом для зверей, птиц, насекомых и многих других животных. Они бегают, прыгают, роют норы и находят еду среди растений, камней и укрытий.
</a:t>
            </a:r>
            <a:endParaRPr lang="en-US" sz="899" dirty="0"/>
          </a:p>
        </p:txBody>
      </p:sp>
      <p:sp>
        <p:nvSpPr>
          <p:cNvPr id="13" name="Text 5"/>
          <p:cNvSpPr txBox="1"/>
          <p:nvPr/>
        </p:nvSpPr>
        <p:spPr>
          <a:xfrm>
            <a:off x="600204" y="2931808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1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суше встречаются леса, луга, поля и степи. В каждом таком месте свои условия: где-то больше света, где-то меньше влаги, а где-то дуют сильные ветры.
</a:t>
            </a:r>
            <a:endParaRPr lang="en-US" sz="86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вода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35075" y="1398100"/>
            <a:ext cx="37809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просторы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встречается в реках, озёрах, прудах, морях и океанах. Она может быть спокойной, быстрой, холодной или тёплой, но всегда остаётся важной частью природы.
</a:t>
            </a:r>
            <a:endParaRPr lang="en-US" sz="1122" dirty="0"/>
          </a:p>
        </p:txBody>
      </p:sp>
      <p:sp>
        <p:nvSpPr>
          <p:cNvPr id="10" name="Text 2"/>
          <p:cNvSpPr txBox="1"/>
          <p:nvPr/>
        </p:nvSpPr>
        <p:spPr>
          <a:xfrm>
            <a:off x="1035075" y="2227588"/>
            <a:ext cx="37809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дом
</a:t>
            </a:r>
            <a:pPr algn="l" indent="0" marL="0">
              <a:lnSpc>
                <a:spcPct val="115000"/>
              </a:lnSpc>
              <a:buNone/>
            </a:pPr>
            <a:r>
              <a:rPr lang="en-US" sz="11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многих рыб, раков, медуз, дельфинов и других жителей вода — настоящий дом. Здесь они находят пищу, укрытие и удобные условия для жизни и движения.
</a:t>
            </a:r>
            <a:endParaRPr lang="en-US" sz="1107" dirty="0"/>
          </a:p>
        </p:txBody>
      </p:sp>
      <p:sp>
        <p:nvSpPr>
          <p:cNvPr id="11" name="Text 3"/>
          <p:cNvSpPr txBox="1"/>
          <p:nvPr/>
        </p:nvSpPr>
        <p:spPr>
          <a:xfrm>
            <a:off x="1035075" y="3057075"/>
            <a:ext cx="37809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она двигается
</a:t>
            </a:r>
            <a:pPr algn="l" indent="0" marL="0">
              <a:lnSpc>
                <a:spcPct val="115000"/>
              </a:lnSpc>
              <a:buNone/>
            </a:pPr>
            <a:r>
              <a:rPr lang="en-US" sz="11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не стоит на месте: она течёт в реках, волнуется в морях и спокойно лежит в озёрах. Её движение помогает переносить тепло и живые организмы.
</a:t>
            </a:r>
            <a:endParaRPr lang="en-US" sz="1180" dirty="0"/>
          </a:p>
        </p:txBody>
      </p:sp>
      <p:sp>
        <p:nvSpPr>
          <p:cNvPr id="12" name="Text 4"/>
          <p:cNvSpPr txBox="1"/>
          <p:nvPr/>
        </p:nvSpPr>
        <p:spPr>
          <a:xfrm>
            <a:off x="1035075" y="3886563"/>
            <a:ext cx="37809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воде нельзя ходить так же, как по земле, зато можно плавать и нырять. Поэтому живым существам нужны особые приспособления, чтобы уверенно чувствовать себя в ней.
</a:t>
            </a:r>
            <a:endParaRPr lang="en-US" sz="1042" dirty="0"/>
          </a:p>
        </p:txBody>
      </p:sp>
      <p:sp>
        <p:nvSpPr>
          <p:cNvPr id="13" name="Text 5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66729" y="1352325"/>
            <a:ext cx="2504142" cy="3201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на суше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864674" y="1486932"/>
            <a:ext cx="2232819" cy="13177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Лапы и ноги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сухопутных животных есть лапы или ноги, чтобы быстро бегать, высоко прыгать и рыть землю. Это помогает им искать пищу, спасаться и строить укрытия.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455586" y="14869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Защитный покров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Шерсть, перья или плотная кожа защищают животных от холода, жары и ветра. Благодаря такому покрову им легче жить на открытом воздухе в разную погоду.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55586" y="31204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 земле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суше животные часто прячутся в норах, зарослях или под камнями. Так они находят безопасное место и могут спокойно отдыхать, даже если рядом кто-то шумит.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864649" y="31204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помощников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прыгает с помощью сильных задних лап, крот роет ходы специальными лапами, а лиса быстро бегает по лесным тропинкам. У каждого — своя удобная форма тела.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075" y="2914410"/>
            <a:ext cx="8518500" cy="19549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678300" y="341775"/>
            <a:ext cx="77874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 воде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707350" y="1391125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Плавники и хвост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двигаются с помощью хвоста и плавников, словно маленькие подводные ракеты. Такая форма помогает им быстро плыть и ловко поворачивать в воде.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703820" y="1391176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Жабры для дыхания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водные животные дышат жабрами. Они получают из воды кислород, который нужен им для жизни, поэтому могут оставаться под водой долгое время.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710652" y="1391176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Обтекаемое тело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дельфина и кита тело гладкое и обтекаемое, чтобы легче разрезать воду. Благодаря этому они плывут быстро и почти не устают.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717469" y="1391176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и защита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тюленя есть слой жира, который помогает не замёрзнуть в холодной воде. Это как тёплая невидимая куртка, только очень природная.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525500" y="1648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находят воду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уходят в почву и помогают растению получать воду и полезные вещества. Это надёжная подземная работа без выходных.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49000" y="3751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держит вверх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Крепкий стебель поддерживает растение, чтобы оно тянулось к свету и не падало от ветра или дождя.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737400" y="1648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ловят солнце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помогают растению расти и питаться. Деревья, кусты и травы по-разному используют свет, но всем он очень нужен.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747875" y="344150"/>
            <a:ext cx="7576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растения живут на суше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675" y="1396607"/>
            <a:ext cx="3521100" cy="2833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у воды и в воде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00200" y="1775272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Береговые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Камыш, рогоз и осока любят мокрую землю у берега. Их корни крепко держатся в почве, а высокие стебли помогают тянуться к свету.
</a:t>
            </a:r>
            <a:endParaRPr lang="en-US" sz="899" dirty="0"/>
          </a:p>
        </p:txBody>
      </p:sp>
      <p:sp>
        <p:nvSpPr>
          <p:cNvPr id="11" name="Text 3"/>
          <p:cNvSpPr txBox="1"/>
          <p:nvPr/>
        </p:nvSpPr>
        <p:spPr>
          <a:xfrm>
            <a:off x="2918900" y="1775275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Подводные жители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и ряска живут прямо в воде. Они не похожи на обычные растения, но тоже умеют расти и размножаться в своём влажном доме.
</a:t>
            </a:r>
            <a:endParaRPr lang="en-US" sz="899" dirty="0"/>
          </a:p>
        </p:txBody>
      </p:sp>
      <p:sp>
        <p:nvSpPr>
          <p:cNvPr id="12" name="Text 4"/>
          <p:cNvSpPr txBox="1"/>
          <p:nvPr/>
        </p:nvSpPr>
        <p:spPr>
          <a:xfrm>
            <a:off x="2918899" y="2931818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таких растений стебли, листья и корни устроены по-разному, потому что им приходится жить в воде или очень мокрой земле. Природа умеет удивлять!
</a:t>
            </a:r>
            <a:endParaRPr lang="en-US" sz="899" dirty="0"/>
          </a:p>
        </p:txBody>
      </p:sp>
      <p:sp>
        <p:nvSpPr>
          <p:cNvPr id="13" name="Text 5"/>
          <p:cNvSpPr txBox="1"/>
          <p:nvPr/>
        </p:nvSpPr>
        <p:spPr>
          <a:xfrm>
            <a:off x="600204" y="2931808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Плавающие листья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кувшинок широкие листья лежат на поверхности воды, словно зелёные тарелочки. Так растению удобнее получать свет и не тонуть.
</a:t>
            </a:r>
            <a:endParaRPr lang="en-US" sz="89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среды к приспособлениям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животное живёт на суше или в воде, а потом природа помогает ему выбрать нужные признаки и поведение.
</a:t>
            </a:r>
            <a:endParaRPr lang="en-US" sz="117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400" y="1872168"/>
            <a:ext cx="376800" cy="3349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250" y="1851234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399" y="3570499"/>
            <a:ext cx="376800" cy="3014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250" y="3553752"/>
            <a:ext cx="376800" cy="3349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Живут и там, и там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Лягушка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Лягушка начинает жизнь в воде, а потом часто выходит на сушу. Она умеет прыгать, плавать и прятаться среди травы, поэтому чувствует себя сразу в двух мирах.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Утка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Утка легко плавает, ходит по земле и летает в небе. Её можно увидеть у берега, на пруду и даже на лужайке — настоящий универсальный путешественник.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Бобр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Бобр строит дом у реки и часто работает и на воде, и на берегу. Он хорошо плавает, а крепкие зубы помогают ему грызть ветки.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47270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двух миров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958475" y="406422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животные показывают, что суша и вода тесно связаны. Они используют сразу оба места, потому что там можно найти пищу, укрытие и удобные условия.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живёт рядом с сушей и водой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35075" y="1398100"/>
            <a:ext cx="37809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на твёрдой земле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Людям удобно строить дома на суше: здесь можно ходить, ездить, возводить дороги и выращивать урожай. Твёрдая поверхность помогает работать, учиться и отдыхать каждый день.
</a:t>
            </a:r>
            <a:endParaRPr lang="en-US" sz="963" dirty="0"/>
          </a:p>
        </p:txBody>
      </p:sp>
      <p:sp>
        <p:nvSpPr>
          <p:cNvPr id="10" name="Text 2"/>
          <p:cNvSpPr txBox="1"/>
          <p:nvPr/>
        </p:nvSpPr>
        <p:spPr>
          <a:xfrm>
            <a:off x="1035075" y="2227588"/>
            <a:ext cx="37809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у воды
</a:t>
            </a:r>
            <a:pPr algn="l" indent="0" marL="0">
              <a:lnSpc>
                <a:spcPct val="115000"/>
              </a:lnSpc>
              <a:buNone/>
            </a:pPr>
            <a:r>
              <a:rPr lang="en-US" sz="1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города появляются рядом с реками, озёрами и морями. Вода нужна людям постоянно, поэтому рядом с ней легче жить, путешествовать и вести хозяйство.
</a:t>
            </a:r>
            <a:endParaRPr lang="en-US" sz="1161" dirty="0"/>
          </a:p>
        </p:txBody>
      </p:sp>
      <p:sp>
        <p:nvSpPr>
          <p:cNvPr id="11" name="Text 3"/>
          <p:cNvSpPr txBox="1"/>
          <p:nvPr/>
        </p:nvSpPr>
        <p:spPr>
          <a:xfrm>
            <a:off x="1035075" y="3057075"/>
            <a:ext cx="37809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 быту
</a:t>
            </a:r>
            <a:pPr algn="l" indent="0" marL="0">
              <a:lnSpc>
                <a:spcPct val="115000"/>
              </a:lnSpc>
              <a:buNone/>
            </a:pPr>
            <a:r>
              <a:rPr lang="en-US" sz="11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помогает готовить еду, мыть руки, умываться и поливать растения. Без неё даже самый аккуратный день быстро превратится в очень сухой и скучный.
</a:t>
            </a:r>
            <a:endParaRPr lang="en-US" sz="1180" dirty="0"/>
          </a:p>
        </p:txBody>
      </p:sp>
      <p:sp>
        <p:nvSpPr>
          <p:cNvPr id="12" name="Text 4"/>
          <p:cNvSpPr txBox="1"/>
          <p:nvPr/>
        </p:nvSpPr>
        <p:spPr>
          <a:xfrm>
            <a:off x="1035075" y="3886563"/>
            <a:ext cx="37809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источник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11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Суша и вода вместе создают условия для жизни людей, животных и растений. Если беречь оба места, вокруг остаётся больше чистоты, красоты и удобства.
</a:t>
            </a:r>
            <a:endParaRPr lang="en-US" sz="1180" dirty="0"/>
          </a:p>
        </p:txBody>
      </p:sp>
      <p:sp>
        <p:nvSpPr>
          <p:cNvPr id="13" name="Text 5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00" y="1087979"/>
            <a:ext cx="2250000" cy="20148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775" y="1087870"/>
            <a:ext cx="2252700" cy="2015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6775" y="1087979"/>
            <a:ext cx="2250000" cy="201489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5721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Рано утром у берега тихо покачивается лодка, а по воде уже плывут люди и грузы. Реки и моря помогают добираться до нужного места, когда дорога далеко или слишком длинная. Вода становится настоящим путём для путешествий.
</a:t>
            </a:r>
            <a:endParaRPr lang="en-US" sz="925" dirty="0"/>
          </a:p>
        </p:txBody>
      </p:sp>
      <p:sp>
        <p:nvSpPr>
          <p:cNvPr id="9" name="Text 2"/>
          <p:cNvSpPr txBox="1"/>
          <p:nvPr/>
        </p:nvSpPr>
        <p:spPr>
          <a:xfrm>
            <a:off x="75722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как дорога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56772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огороде шуршит шланг, и молодые грядки радуются воде. Без неё растениям трудно расти, поэтому люди поливают поля, сады и теплицы. Вода помогает вырастить овощи, фрукты и красивый урожай.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56772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 просит дождя и полива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13676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больших предприятиях вода нужна не только для работы, но и для получения энергии. Она помогает охлаждать машины, поддерживать производство и вырабатывать электричество. Так вода quietly, но очень старается для людей.
</a:t>
            </a:r>
            <a:endParaRPr lang="en-US" sz="914" dirty="0"/>
          </a:p>
        </p:txBody>
      </p:sp>
      <p:sp>
        <p:nvSpPr>
          <p:cNvPr id="13" name="Text 6"/>
          <p:cNvSpPr txBox="1"/>
          <p:nvPr/>
        </p:nvSpPr>
        <p:spPr>
          <a:xfrm>
            <a:off x="613677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и энергия из воды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используют воду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66729" y="1352325"/>
            <a:ext cx="2504142" cy="3201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сушу и воду нужно беречь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864674" y="1486932"/>
            <a:ext cx="2232819" cy="13177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берег
</a:t>
            </a:r>
            <a:pPr algn="l" indent="0" marL="0">
              <a:lnSpc>
                <a:spcPct val="115000"/>
              </a:lnSpc>
              <a:buNone/>
            </a:pPr>
            <a:r>
              <a:rPr lang="en-US" sz="1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бросать мусор где попало, берег быстро превращается в грустное место. Птицам, рыбам и людям там уже неуютно, а убирать грязь потом гораздо труднее.
</a:t>
            </a:r>
            <a:endParaRPr lang="en-US" sz="1193" dirty="0"/>
          </a:p>
        </p:txBody>
      </p:sp>
      <p:sp>
        <p:nvSpPr>
          <p:cNvPr id="13" name="Text 3"/>
          <p:cNvSpPr txBox="1"/>
          <p:nvPr/>
        </p:nvSpPr>
        <p:spPr>
          <a:xfrm>
            <a:off x="3455586" y="14869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Здоровая вода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Грязная вода вредит растениям и животным, которые живут в реке, озере или море. Чистая вода нужна всем: без неё трудно пить, расти и жить.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55586" y="31204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для будущего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заботиться о природе сейчас, она останется красивой и полезной потом. Чистая земля и вода нужны не только сегодня, но и завтра.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864649" y="31204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без дыма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Дым и вырубка лесов нарушают дом многих зверей и птиц. Когда деревья исчезают, земле становится жарче, суше и беднее на жизнь.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6219" y="1172034"/>
            <a:ext cx="339413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8975" y="1177584"/>
            <a:ext cx="376800" cy="37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7525" y="2961930"/>
            <a:ext cx="376800" cy="3349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08975" y="2961930"/>
            <a:ext cx="376800" cy="33493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разных мест
</a:t>
            </a:r>
            <a:endParaRPr lang="en-US" sz="2250" dirty="0"/>
          </a:p>
        </p:txBody>
      </p:sp>
      <p:sp>
        <p:nvSpPr>
          <p:cNvPr id="13" name="Text 2"/>
          <p:cNvSpPr txBox="1"/>
          <p:nvPr/>
        </p:nvSpPr>
        <p:spPr>
          <a:xfrm>
            <a:off x="874525" y="1685259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жители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живут белки, ёжики, дятлы и лисы. Здесь много укрытий, пищи и тени, поэтому лес подходит самым разным животным и птицам.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63750" y="1685258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Обитатели поля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поле можно встретить зайцев, жаворонков и мышей. Открытое пространство помогает им быстро замечать опасность и находить еду среди трав и колосьев.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874525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реки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реке живут щуки, караси и бобры. Течение, берега и водные растения создают для них удобный дом, где можно плавать, прятаться и строить жилища.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863750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обитатели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море живут крабы, медузы и дельфины. Солёная вода, волны и просторы моря подходят тем, кто умеет плавать, нырять и отлично ориентироваться.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075" y="2914410"/>
            <a:ext cx="8518500" cy="19549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678300" y="341775"/>
            <a:ext cx="77874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помогают природе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707350" y="1391125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Убирают мусор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двор, берег и лес начинаются с обычной уборки. Если не оставлять мусор после прогулки, животным будет безопаснее, а природе — намного приятнее.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703820" y="1391176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Сажают растения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Деревья, кусты и цветы помогают земле оставаться живой и красивой. Посаженное растение со временем становится домом для птиц, насекомых и других маленьких жителей.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710652" y="1391176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Экономят воду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бережно расходуют воду, её хватает и для дома, и для природы. Закрытый кран — это маленькая, но очень полезная привычка.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717469" y="1391176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Берегут заповедники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заповедниках и парках растения и животные находятся под охраной. Здесь особенно важно не шуметь, не рвать цветы и не тревожить зверей.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3900" y="952984"/>
            <a:ext cx="3059400" cy="27845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5400" y="952984"/>
            <a:ext cx="3059400" cy="27845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4700" y="952984"/>
            <a:ext cx="3059400" cy="278453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467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почистил зубы, сполоснул кружку и аккуратно закрыл кран. Вода не убегала зря, а это значит, что её хватит и для дома, и для растений на подоконнике. Маленькое действие, а пользы — целый ручеёк.
</a:t>
            </a:r>
            <a:endParaRPr lang="en-US" sz="771" dirty="0"/>
          </a:p>
        </p:txBody>
      </p:sp>
      <p:sp>
        <p:nvSpPr>
          <p:cNvPr id="9" name="Text 2"/>
          <p:cNvSpPr txBox="1"/>
          <p:nvPr/>
        </p:nvSpPr>
        <p:spPr>
          <a:xfrm>
            <a:off x="3467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Кран, который не капает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060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прогулки девочка собрала фантик и пустую бутылку и отнесла их в урну. Во дворе стало чище, а в парке не пришлось бы грустить ни одному воробью. Простая привычка бережёт и землю, и воду.
</a:t>
            </a:r>
            <a:endParaRPr lang="en-US" sz="771" dirty="0"/>
          </a:p>
        </p:txBody>
      </p:sp>
      <p:sp>
        <p:nvSpPr>
          <p:cNvPr id="11" name="Text 4"/>
          <p:cNvSpPr txBox="1"/>
          <p:nvPr/>
        </p:nvSpPr>
        <p:spPr>
          <a:xfrm>
            <a:off x="34060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доходит до урны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4653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играли у реки, а перед уходом проверили, не осталось ли пакетов и обёрток. Берег снова стал красивым и безопасным. Когда каждый убирает за собой, природа улыбается почти без слов.
</a:t>
            </a:r>
            <a:endParaRPr lang="en-US" sz="771" dirty="0"/>
          </a:p>
        </p:txBody>
      </p:sp>
      <p:sp>
        <p:nvSpPr>
          <p:cNvPr id="13" name="Text 6"/>
          <p:cNvSpPr txBox="1"/>
          <p:nvPr/>
        </p:nvSpPr>
        <p:spPr>
          <a:xfrm>
            <a:off x="64653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берег после игры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привычки, которые очень помогают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25150" y="1299150"/>
            <a:ext cx="34833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из них свои жители и свои хитрые помощники: лапы, плавники, перья, чешуя и влажная кожа. Источник: обобщение материалов этой презентации.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1030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2975" y="1493400"/>
            <a:ext cx="3764700" cy="21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мира — суша и вода — окружают нас каждый день.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презентации
</a:t>
            </a:r>
            <a:endParaRPr lang="en-US" sz="3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10300" y="243200"/>
            <a:ext cx="8484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в природе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5568475" y="1775323"/>
            <a:ext cx="3093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на прогулку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прогулке можно сразу заметить, где земля сухая, а где рядом блестит вода. Лужи, ручьи и песок подсказывают, что природа вокруг очень разная.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22600" y="2798800"/>
            <a:ext cx="3174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4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с растениями и животными
</a:t>
            </a:r>
            <a:pPr algn="r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реки легко увидеть камыш, ряску и водомерок, а на лугу — траву, цветы и насекомых. Каждый уголок показывает свои особенности и своих жителей.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568475" y="3790720"/>
            <a:ext cx="3093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открытия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наблюдать внимательно, становится ясно: суша и вода выглядят по-разному, но обе важны для жизни. Природа любит тех, кто умеет смотреть и замечать.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 суши и воды общего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35075" y="1398100"/>
            <a:ext cx="37809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еда
</a:t>
            </a:r>
            <a:pPr algn="l" indent="0" marL="0">
              <a:lnSpc>
                <a:spcPct val="115000"/>
              </a:lnSpc>
              <a:buNone/>
            </a:pPr>
            <a:r>
              <a:rPr lang="en-US" sz="11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на суше, и в воде живым существам нужно питаться. Растения получают силы от света, а животные находят пищу в своём привычном месте.
</a:t>
            </a:r>
            <a:endParaRPr lang="en-US" sz="1180" dirty="0"/>
          </a:p>
        </p:txBody>
      </p:sp>
      <p:sp>
        <p:nvSpPr>
          <p:cNvPr id="10" name="Text 2"/>
          <p:cNvSpPr txBox="1"/>
          <p:nvPr/>
        </p:nvSpPr>
        <p:spPr>
          <a:xfrm>
            <a:off x="1035075" y="2227588"/>
            <a:ext cx="37809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вода
</a:t>
            </a:r>
            <a:pPr algn="l" indent="0" marL="0">
              <a:lnSpc>
                <a:spcPct val="115000"/>
              </a:lnSpc>
              <a:buNone/>
            </a:pPr>
            <a:r>
              <a:rPr lang="en-US" sz="11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воды не могут жить ни люди, ни звери, ни птицы, ни растения. Она помогает расти, двигаться и оставаться здоровыми каждый день.
</a:t>
            </a:r>
            <a:endParaRPr lang="en-US" sz="1180" dirty="0"/>
          </a:p>
        </p:txBody>
      </p:sp>
      <p:sp>
        <p:nvSpPr>
          <p:cNvPr id="11" name="Text 3"/>
          <p:cNvSpPr txBox="1"/>
          <p:nvPr/>
        </p:nvSpPr>
        <p:spPr>
          <a:xfrm>
            <a:off x="1035075" y="3057075"/>
            <a:ext cx="37809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11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у воды живым существам нужен воздух, чтобы дышать и жить. У кого-то для этого есть лёгкие, а у кого-то — жабры.
</a:t>
            </a:r>
            <a:endParaRPr lang="en-US" sz="1180" dirty="0"/>
          </a:p>
        </p:txBody>
      </p:sp>
      <p:sp>
        <p:nvSpPr>
          <p:cNvPr id="12" name="Text 4"/>
          <p:cNvSpPr txBox="1"/>
          <p:nvPr/>
        </p:nvSpPr>
        <p:spPr>
          <a:xfrm>
            <a:off x="1035075" y="3886563"/>
            <a:ext cx="37809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дом
</a:t>
            </a:r>
            <a:pPr algn="l" indent="0" marL="0">
              <a:lnSpc>
                <a:spcPct val="115000"/>
              </a:lnSpc>
              <a:buNone/>
            </a:pPr>
            <a:r>
              <a:rPr lang="en-US" sz="11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Каждому живому существу важно безопасное место, где можно спрятаться, отдохнуть и вырастить потомство. Суша и вода дают такие дома множеству жителей.
</a:t>
            </a:r>
            <a:endParaRPr lang="en-US" sz="1128" dirty="0"/>
          </a:p>
        </p:txBody>
      </p:sp>
      <p:sp>
        <p:nvSpPr>
          <p:cNvPr id="13" name="Text 5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2450" y="1461225"/>
            <a:ext cx="44013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мира — один общий дом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Суша и вода нужны всем живым существам, а значит, беречь их важно каждый день. Если заботиться о природе, Земля останется чистой, яркой и дружелюбной.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2026-05-25T19:24:01Z</dcterms:created>
  <dcterms:modified xsi:type="dcterms:W3CDTF">2026-05-25T19:24:01Z</dcterms:modified>
</cp:coreProperties>
</file>