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Лишайники: краткий обзор и ключевые темы урока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организмы — симбиоз гриба и водоросли.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значение изучения лишайников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изучают давно, но их симбиоз доказан лишь в XIX веке. Эти организмы служат экологическими индикаторами и встречаются в самых разных климатических зонах.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лишайника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 — это сложный организм, состоящий из гриба и фотобионта — водоросли или цианобактерии. Эти два компонента объединены тесным симбиозом для совместного существования.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Фотобионт осуществляет фотосинтез, создавая органические вещества, а гриб обеспечивает защиту и снабжение влагой, позволяя выдерживать суровые условия.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и внутреннее строение лишайника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корковый слой состоит из уплотнённых грибных гиф, защищающих внутренние структуры от повреждений и испарения влаги.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корковым слоем находится фотосинтетический слой, где водоросли или цианобактерии преобразуют солнечный свет в энергию.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Медуллярный слой состоит из переплетённых грибных гиф, обеспечивающих прочность и перенос веществ внутри слоевища.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присутствует нижний корковый слой, который служит дополнительной защитой и закрепляет лишайник на субстрате.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Симбиотическое партнерство в лишайниках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Грибный компонент поглощает воду и минералы из окружающей среды, поддерживая фотобионта. Водоросли и цианобактерии, используя фотосинтез, создают органику, необходимую для жизнедеятельности всего организма.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питание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симбиозу лишайники способны расти на камнях и сухих местах, где ни гриб, ни водоросль не смогут существовать в одиночку из-за нехватки ресурсов и влаги.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Выживание в экстремальных условиях
</a:t>
            </a:r>
            <a:endParaRPr lang="en-US" sz="13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морфологические типы лишайников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Корковые лишайники прочно прилегают к поверхности, образуя однородные корки и часто растут на камнях и коре деревьев.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Листоватые лишайники имеют плоское слоевище, легко отделяемое от субстрата, распространяясь в лесах и на почве.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Кустистые лишайники имеют разветвлённую форму, напоминающую миниатюрные кустики, часто встречаются на почве и мхах.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72050" y="1289291"/>
            <a:ext cx="3274800" cy="24273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2975" y="1289568"/>
            <a:ext cx="3274800" cy="235056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среды обитания лишайников
</a:t>
            </a:r>
            <a:endParaRPr lang="en-US" sz="2881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972050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загрязнения, некоторые виды лишайников приживаются в городах на стенах и крышах, помогая выявлять загрязнение воздуха и адаптироваться к антропогенному воздействию.
</a:t>
            </a:r>
            <a:endParaRPr lang="en-US" sz="793" dirty="0"/>
          </a:p>
        </p:txBody>
      </p:sp>
      <p:sp>
        <p:nvSpPr>
          <p:cNvPr id="11" name="Text 4"/>
          <p:cNvSpPr txBox="1"/>
          <p:nvPr/>
        </p:nvSpPr>
        <p:spPr>
          <a:xfrm>
            <a:off x="4972051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942975" y="4106822"/>
            <a:ext cx="3274800" cy="3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суровых условиях гор и тундры лишайники выдерживают низкие температуры и сильные ветры, укореняясь на скалах и почве, создавая основу для экосистемы в этих регионах.
</a:t>
            </a:r>
            <a:endParaRPr lang="en-US" sz="909" dirty="0"/>
          </a:p>
        </p:txBody>
      </p:sp>
      <p:sp>
        <p:nvSpPr>
          <p:cNvPr id="13" name="Text 6"/>
          <p:cNvSpPr txBox="1"/>
          <p:nvPr/>
        </p:nvSpPr>
        <p:spPr>
          <a:xfrm>
            <a:off x="942976" y="3837575"/>
            <a:ext cx="3274800" cy="20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тундра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и численность видов лишайников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Максимальное видовое разнообразие лишайников наблюдается в умеренных климатических зонах, связывается с оптимальными условиями влажности и температуры.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подтверждают широкое распространение лишайников с пиком видового многообразия в районах с умеренным климатом.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справочник,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размножения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размножаются вегетативно — фрагментацией слоевища, а также с помощью специализированных структур, таких как соредии и изидии, которые состоят из обеих симбиотических частей.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лишайников включает периоды активного роста при наличии влаги и состояниях покоя в засушливое время, что обеспечивает их выживание в переменчивых условиях.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лишайников
</a:t>
            </a:r>
            <a:endParaRPr lang="en-US" sz="2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симбиоза у лишайников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Основано на современных биологических исследованиях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292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850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7806" y="1387800"/>
            <a:ext cx="301388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53250" y="1387800"/>
            <a:ext cx="267900" cy="26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и экологическая роль лишайников
</a:t>
            </a:r>
            <a:endParaRPr lang="en-US" sz="2200" dirty="0"/>
          </a:p>
        </p:txBody>
      </p:sp>
      <p:sp>
        <p:nvSpPr>
          <p:cNvPr id="12" name="Text 1"/>
          <p:cNvSpPr txBox="1"/>
          <p:nvPr/>
        </p:nvSpPr>
        <p:spPr>
          <a:xfrm>
            <a:off x="30042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разрушают горные породы, способствуя формированию почвы — важному этапу в развитии экосистем на голых участках земли.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25333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для животных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служат пищей северным оленям и мелким насекомым, поддерживая пищевые цепочки в суровых климатических условиях.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8520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Укрытия для беспозвоночных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лишайников создаёт микросреды, где могут укрываться мелкие беспозвоночные и микроорганизмы.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717075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 круговорот веществ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участвуют в обмене минералами и органическими веществами, ускоряя процессы восстановления природы после повреждений.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891282"/>
            <a:ext cx="3812100" cy="1942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таблица: лишайники и их составляющие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отражены основные особенности лишайников, грибов и водорослей, показывая взаимодополняющие функции в симбиотическом союзе.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объединяют свойства грибов и водорослей, создавая устойчивые сообщества даже в экстремальных условиях.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как индикаторы загрязнения воздуха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очень чувствительны к диоксиду серы и другим вредным веществам в атмосфере, что делает их отличными природными индикаторами чистоты воздуха.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численности лишайников или изменение их видового состава указывает на ухудшение экологического состояния и позволяет своевременно выявлять загрязнители.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лишайников в восстановлении экосистем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первыми появляются на выжженных и разрушенных территориях, подготавливая почву для последующего заселения растений.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повышают биоразнообразие, создавая среды для микроорганизмов и мелких животных, что помогает экосистемам восстанавливаться.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Активная жизнедеятельность лишайников способствует образованию плодородного слоя почвы и восстановлению природного баланса.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использовали для получения ярких и стойких красок, которые применялись в тканевом и ремесленном производстве с древних времён.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Натуральные красители
</a:t>
            </a:r>
            <a:endParaRPr lang="en-US" sz="1397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Экстракты лишайников входят в состав лекарств, парфюмерии и косметики благодаря своим антимикробным и успокаивающим свойствам.
</a:t>
            </a:r>
            <a:endParaRPr lang="en-US" sz="1000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косметические средства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суровых северных регионах ягель служит важным пищевым ресурсом для оленей, поддерживая их популяцию в холодные сезоны.
</a:t>
            </a:r>
            <a:endParaRPr lang="en-US" sz="1000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для северных оленей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лишайников в жизни человека
</a:t>
            </a:r>
            <a:endParaRPr lang="en-US" sz="314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1000+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 могут достигать некоторые виды лишайников, демонстрируя их исключительную выносливость и долгожительство.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биологии лишайников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лишайники живут более тысячи лет, успешно преодолевая экстремальные температуры и засухи благодаря уникальным адаптациям.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96" y="0"/>
            <a:ext cx="420420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57200" y="181525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и ядовитые виды лишайников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4786500" y="16708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лишайники, например Lobaria pulmonaria, способны вырабатывать токсичные вещества, вызывая аллергические реакции у чувствительных людей.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86500" y="3586725"/>
            <a:ext cx="3662400" cy="9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Токсичность проявляется лишь при значительном накоплении, поэтому при обычном контакте они практически не представляют угрозу для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в культуре, традициях и искусстве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народы применяли лишайники для окрашивания тканей, создавая натуральные краски с различными оттенками.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использовались в традиционной медицине для приготовления лечебных средств и снадобий, помогая бороться с различными недугами.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Мастера декоративно-прикладного искусства вдохновлялись формами лишайников, воспроизводя их в узорах и орнаментах.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мифах и легендах лишайники символизируют стойкость и выносливость в разных культурах по всему миру.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6700" y="2636459"/>
            <a:ext cx="9197400" cy="260473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596350" y="140850"/>
            <a:ext cx="39513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Перспективы современных исследований лишайников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67507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биохимия лишайников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изучают наследственные механизмы и химические вещества лишайников, что помогает понять их устойчивость к экстремальным условиям.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204325" y="1603800"/>
            <a:ext cx="3466800" cy="109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и фармацевтические применения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направлены на использование лишайников как биоиндикаторов загрязнений и на разработку новых лекарственных препаратов.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лишайников в природе и жизни человека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— ключевые организмы, объединяющие функции разных видов. Они поддерживают экосистемы, служат индикаторами и находят применение в науке и быту.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2026-05-08T15:15:03Z</dcterms:created>
  <dcterms:modified xsi:type="dcterms:W3CDTF">2026-05-08T15:15:03Z</dcterms:modified>
</cp:coreProperties>
</file>