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Интересы, склонности и способности: ключевые аспекты личности подростка
</a:t>
            </a:r>
            <a:endParaRPr lang="en-US" sz="2971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индивидуальности подростка через интересы, склонности и способности.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восьмиклассников
</a:t>
            </a:r>
            <a:endParaRPr lang="en-US" sz="249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Восьмиклассники начинают понимать свои сильные стороны. Самопознание помогает делать осознанный выбор в учебе и досуге, а также избегать давления сверстников и ошибок в развитии.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интересов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— это устойчивое влечение к определённой деятельности или области, развивается с раннего детства и меняется с опытом и новыми знаниями.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проявляются в выборе учебных предметов и дополнительной активности, стимулируя мотивацию и любознательность подростка.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интересы могут углубляться или сменяться, отражая внутренние изменения личности и жизненный опыт.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подростки проявляют свои интересы
</a:t>
            </a:r>
            <a:endParaRPr lang="en-US" sz="251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 кружки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выбирают хобби, связанные с их увлечениями: например, посещают астрономический кружок, если им близка тема космоса. Такие занятия расширяют знания и знакомства.
</a:t>
            </a:r>
            <a:endParaRPr lang="en-US" sz="124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самореализация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Любители музыки часто участвуют в школьных музыкальных группах или студиях, что помогает развивать таланты и находить друзей со схожими интересами.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интернете
</a:t>
            </a:r>
            <a:pPr algn="l" indent="0" marL="0">
              <a:lnSpc>
                <a:spcPct val="90000"/>
              </a:lnSpc>
              <a:buNone/>
            </a:pPr>
            <a:r>
              <a:rPr lang="en-US" sz="4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участвуют в онлайн-сообществах, связанных с их увлечениями — это площадка для обмена опытом и поиска вдохновения.
</a:t>
            </a:r>
            <a:endParaRPr lang="en-US" sz="140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подростки проявляют свои интересы
</a:t>
            </a:r>
            <a:endParaRPr lang="en-US" sz="251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Склонности — это внутренняя предрасположенность к определённым видам деятельности, например к логическому мышлению, творчеству или спорту.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влияют на выбор предметов для углублённого изучения, помогая построить индивидуальный образовательный маршрут.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собственных склонностей помогает подросткам выбрать подходящую профессию и развивать таланты.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в выбранной сфере усиливает склонность и способствует накоплению опыта и мастерства.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Склонности и их роль в жизни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Склонность к точным наукам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математике проявляется в желании решать сложные задачи и участвовать в олимпиадах, что поддерживает интересы и углубляет знания.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Склонность к творчеству и спорту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подростки занимаются рисованием, театром и участвуют в школьных постановках. Спортивные проявляют активность в секциях и на соревнованиях.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склонностей у восьмиклассников
</a:t>
            </a:r>
            <a:endParaRPr lang="en-US" sz="2379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интересами и склонностями
</a:t>
            </a:r>
            <a:endParaRPr lang="en-US" sz="234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означает, что подростку что-то нравится, вызывает любопытство и желание изучать, но может быть временным.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Склонность — это устойчивое стремление и способность заниматься определённой деятельностью систематически и с удовольствием.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Склонности формируют стиль поведения, влияют на развитие навыков, а интересы могут служить лишь первоначальным импульсом.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способностей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Способности — это индивидуальные качества, которые обеспечивают успешное выполнение конкретных задач и видов деятельности.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способности включают умение планировать, организовывать и усваивать новую информацию.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способности проявляются в таких сферах, как музыкальный слух, спортивная ловкость или логическое мышление.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способности заложены врождённо, другие развиваются через обучение и практику.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способности выражаются в быстром освоении мелодий и умении играть на инструментах, что помогает успешному развитию в музыкальной сфере.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навыки — координация движений и быстрая реакция. Академические включают математическое мышление и аналитический подход к изучению языков и текстов.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способностей среди подростков
</a:t>
            </a:r>
            <a:endParaRPr lang="en-US" sz="245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30667"/>
            <a:ext cx="4724400" cy="22162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способствует осознанному саморазвитию и выбору жизненного пути.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психологии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характеристики каждого понятия и их отличие друг от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Отличия: интересы, склонности и способности
</a:t>
            </a:r>
            <a:endParaRPr lang="en-US" sz="220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 год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интересы подростков России (ВЦИОМ, 2023)
</a:t>
            </a:r>
            <a:endParaRPr lang="en-US" sz="183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выбирают между активным и творческим досугом, что отражает разнообразие современных увлечений среди молодежи.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явное предпочтение спорта и технологий, что свидетельствует о влиянии современных тенденций и доступности ресурсов.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интересов, склонностей и способностей
</a:t>
            </a:r>
            <a:endParaRPr lang="en-US" sz="1695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воспитание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интересы формируются в семье через игру, разговоры и совместное времяпрепровождение, создавая фундамент для последующего развития.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внеучебные кружки расширяют горизонты, предоставляя опыт в различных областях и стимулируя пробу новых направлений.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окружение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сверстники влияют на выбор увлечений через совместные активности и обмен информацией.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интернет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популярные темы в интернете способствуют возникновению новых интересов и вовлечению в современные тренды.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выявление своих способностей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самоопределения подростков на основе опыта и анализа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 помогает подросткам формулировать цели, выбирать занятия и находить единомышленников, что значительно облегчает процесс развития и адаптации.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самопознания включают анализ опыта, регулярное ведение дневника, участие в тренингах и развитие навыков рефлексии для осознанных решений.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 в подростковом возрасте
</a:t>
            </a:r>
            <a:endParaRPr lang="en-US" sz="2568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учителей и родителей в выявлении способностей
</a:t>
            </a:r>
            <a:endParaRPr lang="en-US" sz="1868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замечают способности через наблюдение и поощрение достижений, предлагая дополнительные возможности для развития талантов.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способствуют через поддержку и организацию участия в кружках, поездках и совместных проектах, расширяя кругозор и опыт.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Конструктивная обратная связь помогает подросткам лучше понимать свои сильные стороны и формировать мотивацию к дальнейшему росту.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следуют чужим ожиданиям, забывая о своих желаниях и внутреннем потенциале, что приводит к разочарованиям.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Недооценка собственных успехов снижает мотивацию и мешает видеть реальные достижения как основу для роста.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ошибок заставляет бояться пробовать новое, тогда как ошибки являются важным опытом и шагом к развитию.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анализа неудач мешает понять причины и скорректировать направление, что замедляет личностный рост.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выборе пути развития
</a:t>
            </a:r>
            <a:endParaRPr lang="en-US" sz="228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— молодая чемпионка программирования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 лет Мария победила на олимпиаде по информатике, регулярно посещает ИТ-клуб и развивается в области программирования, что стало вдохновением для одноклассников.
</a:t>
            </a:r>
            <a:endParaRPr lang="en-US" sz="1128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— достижений на спортивном поле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Иван, 12 лет, успешно выступает в лёгкой атлетике. Его регулярные тренировки и поддержка семьи помогли добиться значимых результатов и уверенности в своих силах.
</a:t>
            </a:r>
            <a:endParaRPr lang="en-US" sz="112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успеха сверстников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шаги для развития интересов и способностей
</a:t>
            </a:r>
            <a:endParaRPr lang="en-US" sz="1725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кружках и секциях расширяет опыт и помогает найти новые увлечения и навыки.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олимпиад и конкурсов стимулирует соревновательный дух и углубление знаний в интересующих областях.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успехов и трудностей с наставниками и друзьями способствует пониманию собственных сильных и слабых сторон.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личных проектов и активное участие в внешкольной деятельности укрепляют самоорганизацию и уверенность.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осознанного выбора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и социальные успехи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направляет подростка к учебным достижениям и формирует круг поддержки из единомышленников. Это способствует развитию мотивации и позитивной учебной среды.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уверенность и стрессоустойчивость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своего пути снижает стресс от неопределённости, укрепляет самооценку и помогает справляться с жизненными вызовами более эффективно.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развития интересов, склонностей и способностей
</a:t>
            </a:r>
            <a:endParaRPr lang="en-US" sz="3565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личностных качеств обеспечивает гармоничное взросление, помогает реализовать потенциал и найти своё место в обществе, создавая основу для успешного будущего.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2026-05-09T03:09:27Z</dcterms:created>
  <dcterms:modified xsi:type="dcterms:W3CDTF">2026-05-09T03:09:27Z</dcterms:modified>
</cp:coreProperties>
</file>