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Гипотезы происхождения жизни на Земле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неживая материя стала живой?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вопрос до сих пор открыт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появилась очень давно, а прямых следов первых этапов почти не сохранилось. Поэтому ученые сопоставляют геологические данные, лабораторные опыты и особенности экстремальных организмов, чтобы восстановить правдоподобный сценарий.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ранней Земли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Геологическая нестабильность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Молодая Земля была крайне активной: вулканы извергались чаще, метеоритные удары происходили регулярно, а гидротермальные процессы постоянно меняли состав поверхности и океанов.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атмосферы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современным оценкам, в атмосфере преобладали углекислый газ, азот и водяной пар, а также присутствовали небольшие количества метана, аммиака и других восстановленных газов.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Жесткое излучение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отсутствия озонового слоя поверхность планеты получала значительно больше ультрафиолета, чем сегодня. Это усложняло сохранение молекул, но одновременно могло запускать новые химические реакции.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для химии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Нестабильность не исключала возникновение жизни, а создавала разнообразные ниши: горячие источники, мелководья, минеральные поверхности и временные водоемы с переменным составом.
</a:t>
            </a:r>
            <a:endParaRPr lang="en-US" sz="103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688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2748" y="1798217"/>
            <a:ext cx="249600" cy="221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3870" y="1798217"/>
            <a:ext cx="249600" cy="2218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5056" y="1789450"/>
            <a:ext cx="209475" cy="23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1218" y="1789450"/>
            <a:ext cx="239400" cy="23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Абиогенез как научная рамка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старт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Абиогенез рассматривает возникновение жизни как последовательность химических преобразований, в ходе которых из простых веществ постепенно формировались более сложные органические соединения.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сложности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этап связан с накоплением мономеров и их объединением в полимеры. Именно здесь возрастает роль концентрации веществ и подходящих физических условий.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Самоорганизация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молекулы способны самосборкой создавать упорядоченные структуры, включая мембраноподобные оболочки. Такие системы уже ближе к примитивным протоклеткам, чем к обычной смеси веществ.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перехода к жизни необходима передача информации между поколениями молекулярных систем. Поэтому ключевым признается появление структуры, способной копировать и сохранять полезные особенности.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отбор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абиогенезе важен не только синтез, но и отбор. Более устойчивые и самовоспроизводящиеся системы сохранялись дольше, создавая предпосылки для дальнейшего усложнения.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химической эволюции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между стадиями занимали огромные промежутки времени и зависели от среды, энергии и способности молекул удерживаться вместе.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постепенное усложнение: каждый следующий этап опирался на предыдущий, а не возникал мгновенно.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материалам школьного курса биологии и общепринятой модели химической эволюции.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Миллера–Юри и его значение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Искра в лабораторной колбе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1953 году Стэнли Миллер и Гарольд Юри смоделировали условия ранней Земли в закрытой установке. Электрические разряды проходили через смесь простых газов, а затем в растворе обнаружились аминокислоты. Этот опыт стал важным доказательством того, что органика может возникать без участия живых организмов.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просто один опыт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исследователи изменяли состав газовой смеси и условия нагрева, чтобы приблизить эксперимент к более реалистичной древней атмосфере. В таких моделях удавалось получать не только аминокислоты, но и их производные, что укрепило интерес к абиогенезу.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показал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ценность опыта Миллера–Юри не в том, что он объяснил происхождение жизни целиком. Он убедительно продемонстрировал: простые неорганические компоненты при подходящей энергии способны образовывать сложные молекулы, необходимые для будущей биохимии.
</a:t>
            </a:r>
            <a:endParaRPr lang="en-US" sz="10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787143"/>
            <a:ext cx="4873500" cy="18920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гипотез происхождения жизни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помогает увидеть, что каждая гипотеза объясняет только часть общей проблемы.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убедительно выглядят модели, объясняющие не один факт, а всю цепочку превращений от простых молекул к протоклеткам.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научных гипотез по данным школьного курса и современных обзоров по происхождению жизни.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мира РНК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идеи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предположили, что до ДНК и белков могла существовать молекула, объединявшая хранение информации и каталитические функции. Такой кандидат должен был быть достаточно универсальным и химически активным.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в современной клетке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РНК участвует в передаче наследственной информации, синтезе белка и регуляции работы генов. Ее многофункциональность делает гипотезу мира РНК биологически правдоподобной.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рибозимов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рибозимов показало, что РНК действительно способна ускорять реакции без участия белков. Это стало сильным аргументом в пользу того, что РНК могла выполнять самостоятельную роль в ранних системах.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происхождения жизни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РНК могла одновременно копировать сведения и катализировать реакции, она могла стать промежуточным звеном между химией и биологией, прежде чем появились ДНК и белки.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гипотезы мира РНК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1408292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Нестойкость молекулы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химически менее устойчива, чем ДНК, поэтому быстрее разрушается под действием воды, температуры и излучения. Это создает серьезную проблему для ее длительного существования в природной среде.
</a:t>
            </a:r>
            <a:endParaRPr lang="en-US" sz="1215" dirty="0"/>
          </a:p>
        </p:txBody>
      </p:sp>
      <p:sp>
        <p:nvSpPr>
          <p:cNvPr id="10" name="Text 3"/>
          <p:cNvSpPr txBox="1"/>
          <p:nvPr/>
        </p:nvSpPr>
        <p:spPr>
          <a:xfrm>
            <a:off x="3170536" y="1408292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путь синтеза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РНК возникла, должны были образоваться нуклеотиды, накопиться в достаточной концентрации и соединиться в цепочки. Каждый из этих шагов требует подходящих условий и источника энергии.
</a:t>
            </a:r>
            <a:endParaRPr lang="en-US" sz="1260" dirty="0"/>
          </a:p>
        </p:txBody>
      </p:sp>
      <p:sp>
        <p:nvSpPr>
          <p:cNvPr id="11" name="Text 4"/>
          <p:cNvSpPr txBox="1"/>
          <p:nvPr/>
        </p:nvSpPr>
        <p:spPr>
          <a:xfrm>
            <a:off x="6079453" y="1408280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модели часто связывают происхождение РНК с минералами, липидными оболочками и циклами высыхания и увлажнения. Такие условия могли снижать распад молекул и повышать шанс успешной сборки.
</a:t>
            </a:r>
            <a:endParaRPr lang="en-US" sz="120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Гидротермальные источники океанского дна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градиенты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Щелочные гидротермальные источники создают постоянные различия по pH, температуре и химическому составу. Именно такие перепады могли служить природным двигателем для ранних реакций.
</a:t>
            </a:r>
            <a:endParaRPr lang="en-US" sz="1199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Минерализованные поры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Пористые структуры в породах работали как микрокамеры, удерживавшие вещества рядом друг с другом. Это повышало вероятность столкновений молекул и облегчало образование новых соединений.
</a:t>
            </a:r>
            <a:endParaRPr lang="en-US" sz="117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Рассела и Мартина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древних гидротермальных систем особенно связана с исследованиями Майкла Рассела и Уильяма Мартина. Они рассматривали такие среды как возможную основу раннего метаболизма.
</a:t>
            </a:r>
            <a:endParaRPr lang="en-US" sz="117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воды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Глубоководная среда защищала от жесткого ультрафиолета и при этом обеспечивала химически насыщенные потоки. Поэтому источники океанского дна остаются одной из самых обсуждаемых моделей.
</a:t>
            </a:r>
            <a:endParaRPr lang="en-US" sz="118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энергии для предбиологической химии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энергии работали в разных средах: на поверхности, в атмосфере и на дне океана.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ранней Земле не было одного главного источника: химическая эволюция могла поддерживаться сразу несколькими энергетическими механизмами.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учебной и научно-популярной литературе по происхождению жизни; данные носят сравнительный, а не количественный характер.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56" y="1405400"/>
            <a:ext cx="231188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544" y="3057275"/>
            <a:ext cx="179813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как каталитическая среда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для удержания молекул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Слоистые минералы могли концентрировать органические вещества на ограниченной площади, уменьшая их рассеивание в воде и повышая вероятность столкновений между реагирующими молекулами.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сложных цепочек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минеральных поверхностях проще формировались более длинные молекулярные цепи, чем в разбавленном растворе, где продукты быстро распадаются или уносятся потоками воды.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реакций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минералы способны менять скорость химических процессов, потому что их поверхность облегчает правильную ориентацию молекул и снижает энергетический барьер реакции.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для устойчивых 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Каталитические поверхности могли помогать отбору более стабильных химических комплексов, которые дольше сохранялись и чаще участвовали в последующих превращениях, приближая появление предклеточных систем.
</a:t>
            </a:r>
            <a:endParaRPr lang="en-US" sz="113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простых молекул к протоклетке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химических и физико-химических этапов, обсуждаемую в моделях происхождения жизни.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не доказывает занесение жизни, но показывает, что органика во Вселенной распространена и могла поступать на молодую Землю.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исследований метеоритов и космической органики; число относится к известным и изученным образцам, а не к подтверждённым случаям переноса жизни.
</a:t>
            </a:r>
            <a:endParaRPr lang="en-US" sz="628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метеоритов и кометных образцов с подтверждёнными органическими соединениями усиливают интерес к космическому переносу вещества.
</a:t>
            </a:r>
            <a:endParaRPr lang="en-US" sz="199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Данные, поддерживающие поиск внеземной органики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 анализ образцов показывают, что органические вещества встречаются в разных объектах Солнечной системы.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молекулы широко распространены, но их наличие само по себе не означает возникновение живых систем.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 метеоритам, кометным наблюдениям и исследованиям ледяных спутников по материалам NASA и научных публикаций.
</a:t>
            </a:r>
            <a:endParaRPr lang="en-US" sz="55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критерии проверки гипотез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полнота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должна объяснять, как возникли мономеры, почему они накапливались, и каким образом из них формировались более сложные молекулы без участия уже существующей жизни.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наследственности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показать, как появилась способность к копированию и передаче информации, иначе система не сможет накапливать полезные изменения и переходить к биологической эволюции.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Компартментализация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Убедительная модель должна описывать отделение внутренней среды от внешней: мембраны или их аналоги создают условия для более устойчивой и управляемой химии.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Проверяемость данными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сильными считаются идеи, которые подтверждаются лабораторными опытами, не противоречат геохимии и согласуются с представлениями о ранней Земле.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подтвержденности гипотез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«победителя», а разницу в количестве проверок, моделей и сопоставимых наблюдений.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разработаны модели химической эволюции и мира РНК; панспермия остаётся наиболее спорной из-за нехватки прямых доказательств.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обзор современных научных публикаций и учебных материалов по происхождению жизни; доли условные, отражают степень исследованности.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открытия последних десятилетий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Рибозимы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РНК, способной катализировать реакции, укрепило идею о том, что наследственность и химическая активность могли объединяться в одной молекуле на ранних этапах.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и источники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показали, что минералы и гидротермальные системы не просто фон, а активные участники предбиологической химии, способные концентрировать вещества и задавать условия реакций.
</a:t>
            </a:r>
            <a:endParaRPr lang="en-US" sz="1143" dirty="0"/>
          </a:p>
        </p:txBody>
      </p:sp>
      <p:sp>
        <p:nvSpPr>
          <p:cNvPr id="12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Космическая органика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соединения находят в метеоритах и межзвёздной среде, что подтверждает широкое распространение исходного материала для сложной химии во Вселенной.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Протоклеточные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опыты с липидными пузырьками показали, что простые компартменты могут возникать самопроизвольно и удерживать вещества, приближая систему к примитивной клетке.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единой теории пока нет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том, что ранняя Земля плохо сохраняет прямые следы, а условия для химической эволюции могли различаться в нескольких средах.
</a:t>
            </a:r>
            <a:endParaRPr lang="en-US" sz="11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жизнь как результат длительной химической эволюции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наука рассматривает происхождение жизни как поэтапный процесс, где решающую роль сыграли энергия, вода, минералы и компартменты. Окончательный механизм ещё ищут, но направление исследования уже ясно.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2026-06-01T21:57:55Z</dcterms:created>
  <dcterms:modified xsi:type="dcterms:W3CDTF">2026-06-01T21:57:55Z</dcterms:modified>
</cp:coreProperties>
</file>