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оркестр: музыка, которая играет вместе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Познакомимся с оркестром, где каждый инструмент нужен и слышен.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народной песни к оркестру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годы народные инструменты звучали на праздниках, в танцах и сказках. Потом они вышли на сцену, а Василий Андреев помог им зазвучать по-новому и стать частью концертной музыки.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8859"/>
            <a:ext cx="3911100" cy="14704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2650" y="1508859"/>
            <a:ext cx="3911100" cy="14704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Домра и балалайка — звонкие струнные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360325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домры круглый корпус и очень ясный, звонкий звук. Когда музыкант щипает струны, мелодия получается лёгкой и подвижной. Домра часто ведёт песенную линию и сразу привлекает внимание слушателя.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325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Домра: круглый голос оркестра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62650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Балалайку легко узнать по треугольной форме и задорному голосу. Её звук кажется лёгким, будто подпрыгивает в такт пляске. В оркестре она добавляет живость и делает музыку особенно светлой.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62650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Балалайка: весёлая и узнаваемая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Баян и гармонь — инструменты с широким звучанием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народном оркестре баян и гармонь часто становятся надёжной опорой. Они помогают всем инструментам держаться вместе и придают музыке тёплый, певучий характер.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инструмента умеют поддерживать мелодию, заполнять музыку мягкими аккордами и соединять разные голоса оркестра. Их звучание похоже на широкую, дружную песню.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Баян и гармонь звучат благодаря мехам: музыкант раздвигает их и сдвигает, а воздух помогает родиться звуку. Поэтому они могут быть и тихими, и очень сильными.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Гусли, свирель и жалейка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Гусли звенят чисто и немного волшебно, будто перезваниваются в старинной сказке. Их голос сразу создаёт ощущение древней русской музыки и тихого праздника.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Гусли рассказывают сказку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Свирель звучит высоко и ясно, а жалейка — мягко и чуть печально. Вместе они добавляют оркестру сказочное настроение и напоминают о старинных песнях.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Свирель и жалейка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050" y="1747259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007" y="1747259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0007" y="3403734"/>
            <a:ext cx="4620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3680" y="3403734"/>
            <a:ext cx="404250" cy="462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Ударные инструменты держат ритм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Ложки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Ложки щёлкают и постукивают, словно весёлые помощники пляски. Они делают ритм чётким и добавляют музыке задорный, озорной характер.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Бубен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Бубен помогает музыке двигаться ровно и уверенно. Его звон подчёркивает шаги и прыжки, а ещё делает звучание оркестра очень праздничным.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 задаёт сильный и уверенный пульс. Он собирает вместе остальные инструменты и помогает всему оркестру играть дружно, как одна команда.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Трещотки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Трещотки создают сухой, звонкий треск. Он помогает удерживать темп и напоминает, что в народной музыке можно слышать даже шутку.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оркестре инструменты не смешаны как попало. Они объединены в группы: струнные, духовые, баяны и ударные. У каждой группы есть своё важное дело.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группы соединяются, оркестр звучит как единое целое. В нём слышно много разных голосов, но вместе они создают красивую и дружную музыку.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инструменты ведут мелодию, другие поддерживают её мягкими звуками, а третьи помогают ритму быть точным. Так музыка становится понятной и собранной.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народный оркестр
</a:t>
            </a:r>
            <a:endParaRPr lang="en-US" sz="3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народной мелодии до готового концерта.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оркестровое звучание
</a:t>
            </a:r>
            <a:endParaRPr lang="en-US" sz="3559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61800" y="378907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дирижёра оркестр мог бы распасться на отдельные голоса. С ним инструменты звучат согласованно, будто разговаривают друг с другом по правилам.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961800" y="2679950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подсказывает, где звучать тише, а где громче, и какой характер должен быть у пьесы. Благодаря этому музыка становится выразительной и понятной.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961800" y="157082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Дирижёр показывает музыкантам, когда начинать и заканчивать игру. Его движения помогают всем вступать одновременно и не терять общий темп.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дирижёра в оркестре
</a:t>
            </a:r>
            <a:endParaRPr lang="en-US" sz="3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 — голос каждого инструмента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1076400" y="2249467"/>
            <a:ext cx="41166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 — это особый голос инструмента, по которому его можно узнать даже с закрытыми глазами. У домры он звонкий, у балалайки лёгкий, у баяна мощный.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076400" y="1703867"/>
            <a:ext cx="3586200" cy="5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инструмент по звучанию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1076400" y="3827452"/>
            <a:ext cx="41166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тембру каждый инструмент остаётся заметным, даже когда играет вместе с другими. В оркестре это особенно важно: у каждого голоса своя роль и свой характер.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76400" y="3281853"/>
            <a:ext cx="3586200" cy="5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тембр важен в оркестре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в оркестре
</a:t>
            </a:r>
            <a:endParaRPr lang="en-US" sz="38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берут знакомую народную песню или танцевальную мелодию. Она уже несёт в себе характер праздника, простоты и живого движения.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мелодия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09137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обработки музыка звучит на сцене как настоящая пьеса. Она сохраняет народное настроение и при этом звучит ярко, интересно и торжественно.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09137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Концертная пьеса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225850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композитор добавляет вступление, повторения, подголоски и переходы. Простая мелодия становится богаче, но остаётся узнаваемой и тёплой.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225850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обработка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Плясовые и хороводные мелодии в народном оркестре сразу хочется слушать с улыбкой. Быстрый темп и чёткий ритм будто зовут шагать, кружиться и подпевать.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Шуточные пьесы добавляют музыке озорства и лёгкости. В них слышны весёлые остановки, неожиданные повторы и бодрое движение, как на шумном празднике во дворе.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Праздник, пляска и игра
</a:t>
            </a:r>
            <a:endParaRPr lang="en-US" sz="3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Музыканты слушают друг друга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музыкант играет свою партию точно и вовремя, чтобы мелодия не сбилась и не потеряла свой характер.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Исполнители внимательно следят за вступлениями и паузами соседних инструментов, ведь один неверный момент может нарушить общий строй.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оркестранты слушают не только себя, но и весь коллектив, музыка звучит дружно, ясно и очень убедительно.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слышать ритм: он помогает всем группам начинать одновременно, двигаться вместе и не ускоряться без причины.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Андреев и известные оркестры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появились профессиональные оркестры, которые исполняют и старинные мелодии, и новые произведения для сцены.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только объединял музыкантов, но и улучшал сами инструменты, чтобы они звучали ровнее, громче и выразительнее.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Андреев собрал народные инструменты в большой сценический коллектив и показал, что их звучание достойно концертного зала.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9084"/>
            <a:ext cx="4036200" cy="1604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4525" y="1479084"/>
            <a:ext cx="4036200" cy="1604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оркестр на сцене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360125" y="3706625"/>
            <a:ext cx="40362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на сцене зажигается, и перед зрителями появляется целая музыка в лицах. Домры блестят, балалайки готовы к прыжку, а баян будто расправляет широкие крылья. Первые звуки рождаются тихо, а потом становятся всё смелее и просторнее.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125" y="3155900"/>
            <a:ext cx="40362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Яркое начало концерта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44525" y="3706625"/>
            <a:ext cx="40362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репертуаре народного оркестра часто звучат весёлые, танцевальные и лирические пьесы. Один номер напоминает задорную пляску, другой — тихую песню о родном крае. Так оркестр легко меняет настроение и остаётся живым и интересным для слушателей.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44525" y="3155900"/>
            <a:ext cx="40362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музыка улыбается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25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симфоническом оркестре главную роль чаще играют скрипки, виолончели, духовые и медные инструменты, а в народном — домры, балалайки, баяны, гусли и ударные.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81440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оркестра большие и сложные, но у каждого свой характер: у одного — классический, у другого — народный и очень задушевный.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63017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Симфонический оркестр обычно звучит более разнообразно по составу тембров, а народный — более звонко и празднично.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511633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оркестр сильнее связан с песней, пляской и живой интонацией речи, поэтому его звучание кажется особенно тёплым и близким.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народный оркестр отличается от симфонического
</a:t>
            </a:r>
            <a:endParaRPr lang="en-US" sz="3800" dirty="0"/>
          </a:p>
        </p:txBody>
      </p:sp>
      <p:sp>
        <p:nvSpPr>
          <p:cNvPr id="9" name="Text 5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063" y="1640600"/>
            <a:ext cx="426000" cy="42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7638" y="1640600"/>
            <a:ext cx="426000" cy="42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9213" y="1640600"/>
            <a:ext cx="426000" cy="42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45050" y="3342420"/>
            <a:ext cx="431700" cy="345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06975" y="3342411"/>
            <a:ext cx="431700" cy="34536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62813" y="2099750"/>
            <a:ext cx="24951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мелодии, чёткий ритм и звонкие инструменты создают ощущение праздника. Такая музыка будто поднимает настроение и приглашает улыбнуться.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054038" y="1640600"/>
            <a:ext cx="20040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324388" y="2099750"/>
            <a:ext cx="24951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медленных пьесах оркестр звучит мягко и нежно. Тогда особенно хорошо слышны красивые мелодии, похожие на добрую и спокойную песню.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815613" y="1640600"/>
            <a:ext cx="20040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85962" y="2099750"/>
            <a:ext cx="24951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Гусли, свирель и тихие переборы струн помогают создать волшебное настроение. Кажется, будто сейчас начнётся старая русская сказка.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577188" y="1640600"/>
            <a:ext cx="20040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Сказочность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1944650" y="3761250"/>
            <a:ext cx="24951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Озорные ритмы и неожиданные музыкальные повороты делают пьесу смешной и живой. Оркестр умеет не только петь, но и весело подмигивать.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2435875" y="3302100"/>
            <a:ext cx="20040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Шутка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706575" y="3761241"/>
            <a:ext cx="24951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инструменты звучат вместе особенно стройно и громко, музыка становится праздничной и величественной. Такой звук отлично подходит для больших событий.
</a:t>
            </a:r>
            <a:endParaRPr lang="en-US" sz="1100" dirty="0"/>
          </a:p>
        </p:txBody>
      </p:sp>
      <p:sp>
        <p:nvSpPr>
          <p:cNvPr id="18" name="Text 10"/>
          <p:cNvSpPr txBox="1"/>
          <p:nvPr/>
        </p:nvSpPr>
        <p:spPr>
          <a:xfrm>
            <a:off x="5197800" y="3302091"/>
            <a:ext cx="20040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Торжество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настроения умеет передавать оркестр
</a:t>
            </a:r>
            <a:endParaRPr lang="en-US" sz="3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Слушая оркестр, полезно замечать, кто ведёт мелодию: домра, балалайка, баян или другой инструмент. Тогда музыка превращается в увлекательную игру на узнавание голосов.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стоит прислушиваться к ритму, паузам и общим аккордам. Так можно понять, как разные инструменты помогают друг другу и делают звучание цельным.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народный оркестр
</a:t>
            </a:r>
            <a:endParaRPr lang="en-US" sz="3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такого оркестра — русские народные инструменты, народные песни и танцевальные ритмы, поэтому его звучание сразу узнаётся.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оркестр соединяет традицию и мастерство исполнителей, поэтому старая музыка в нём звучит по-новому и продолжает радовать слушателей.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инструмент имеет свой характерный голос, а вместе они создают яркую, образную и очень живую музыкальную картину.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народного оркестра
</a:t>
            </a:r>
            <a:endParaRPr lang="en-US" sz="3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326" y="736475"/>
            <a:ext cx="3287997" cy="369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78277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оркестр объединяет старинные песни, звонкие инструменты и дружную игру музыкантов. Он напоминает: традиции не исчезают, если их бережно исполняют и с радостью слушают.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3978277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музыка, которая живёт сегодня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2026-05-24T20:50:30Z</dcterms:created>
  <dcterms:modified xsi:type="dcterms:W3CDTF">2026-05-24T20:50:30Z</dcterms:modified>
</cp:coreProperties>
</file>