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Автономный отдел нервной системы: общая характеристика и ключевые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регулирует жизненно важные непроизвольные процессы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история изучения вегетативной нервной системы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«вегетативная нервная система» был введён в XIX веке. Современные исследования подчёркивают её роль в адаптации и управлении жизнедеятельностью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автономной нервной системы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структуры включают продолговатый мозг, гипоталамус и спинной мозг, которые координируют вегетативные функции.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ганглии и нервы обеспечивают связь центральной системы с различными органами и тканями тела.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часть осуществляет быструю передачу сигналов и регулирует работу внутренних органов и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отделы: анатомия и функции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активизирует органы при стрессовых ситуациях, усиливая физическую активность и реакцию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способствует восстановлению, расслаблению и экономии энергии, поддерживая процессы отдыха и регенерации.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симпатического отдела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 сердечный ритм и расширяет бронхи для увеличения поступления кислорода при необходимости повышенной активности.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Тормозит функции пищеварения, чтобы сосредоточить энергию на защитных и физических действиях.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Активируется в ответ на стресс, страх или физическую нагрузку, формируя реакцию «бей или беги».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отдел: значение для организма
</a:t>
            </a:r>
            <a:endParaRPr lang="en-US" sz="266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Замедляет сердечный ритм, снижая нагрузку на сердце в состоянии покоя.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Сужает бронхи, оптимизируя дыхание для текущих потребностей организма.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Стимулирует пищеварительные процессы, обеспечивая усвоение питательных веществ.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восстановление и регенерацию тканей после стрессовых воздействий.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400650"/>
            <a:ext cx="3929100" cy="1588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симпатического и парасимпатического отделов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 регуляции жизненно важных функций и локализации ключевых центров каждого отдела.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готовит организм к активным действиям, парасимпатический — к отдыху и восстановлению.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импульсов: роль медиаторов
</a:t>
            </a:r>
            <a:endParaRPr lang="en-US" sz="255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Ацетилхолин является основным медиатором парасимпатической нервной системы, обеспечивая передачу сигналов к органам.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Норадреналин действует как медиатор симпатического отдела, стимулируя реакции организма на стрессовые факторы.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сердечных сокращений при стрессе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резко возрастает в стрессовой ситуации и постепенно восстанавливается после её окончания.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координированную работу симпатического и парасимпатического отделов при регулировании сердечного ритма.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Кардиологический журнал,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температуры тела критично для нормального функционирования органов и систем человека.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37°C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физиология, 2021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температурой тела, поддерживаемой вегетативной нервной системой
</a:t>
            </a:r>
            <a:endParaRPr lang="en-US" sz="19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центр координации вегетативных функций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гипоталамуса в регулировании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играет ключевую роль в контроле температуры тела, чувства голода и жажды. Он регулирует суточные ритмы и обеспечивает баланс важных процессов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гипоталамуса с другими структурами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Получая сигналы от внутренних органов, гипоталамус передаёт команды через нервные пути к вегетативным центрам, что позволяет быстро адаптировать реакции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жизненные примеры работы автономной системы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происходит учащённое сердцебиение и открывается активное потоотделение, что помогает организму адаптироваться к нагрузке и вывести лишнее тепло.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покоя мышцы расслабляются, а пищеварение усиливается, обеспечивая эффективное усвоение пищи и восстановление организма после нагрузки.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во рту — признак активизации симпатической системы, отражающей временное подавление слюноотделения при подготовке к быстрым 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активации симпатического отдела на внешний стимул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восприятия стимула до реакции орга́низма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связанные с нарушениями автономной регуляции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 проявляется ухудшением самочувствия, сильной потливостью и изменениями сердечного ритма при малейшем стрессе или физической нагрузке.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гипертония связана с дисбалансом между отделами нервной системы, что ведёт к повышению и колебаниям артериального давления.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Мигрени могут сопровождаться вегетативными симптомами — головная боль часто связана с нарушением сосудистой регуляции и эмоциональными факторами.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 возникает при длительном влиянии стресса и нарушениях пищеварительной функции, регулируемой вегетативной системой.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пищеварения: участие вегетативных отделов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способствует выделению желудочного сока и улучшает моторику кишечника. Он активен в состоянии покоя, способствуя перевариванию и усвоению пищи.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при стрессах замедляет процессы пищеварения, снижая выделение ферментов и сокращая перистальтику, чтобы организм мог сосредоточиться на более важных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 на вегетативную деятельность
</a:t>
            </a:r>
            <a:endParaRPr lang="en-US" sz="2865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волнение провоцируют усиление потоотделения и изменение оттенка кожи лица, что служит проявлением активации симпатического отдела вегетативной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спокойствие вызывают снижение частоты пульса и улучшение пищеварения, отражая доминирование парасимпатической активности и расслабление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жизни: при экзамене активируется симпатический отдел, а при отдыхе или медитации — парасимпатический, что влияет на эмоциональное состояние и физиологию.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тренировки и управление стрессом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используют техники дыхания и расслабления, чтобы контролировать вегетативную нервную систему. Это помогает снижать тревогу перед соревнованиями и улучшает выносливость, способствуя быстрому восстановлению после нагрузки.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наблюдение и корректировка функций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учитывают особенности автономной системы при лечении гипертонии и других заболеваний. Регулирование вегетативных процессов позволяет повысить эффективность терапии и улучшить качество жизни пациентов.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вегетативной системе
</a:t>
            </a:r>
            <a:endParaRPr lang="en-US" sz="23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24673"/>
            <a:ext cx="3950100" cy="13302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лекарственные средства, влияющие на автономную нервную систему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действие различных препаратов на симпатический и парасимпатический отделы и их медицинское применение.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Препараты помогают корректировать работу автономной системы для лечения различных заболеваний.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93990"/>
            <a:ext cx="552900" cy="44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8958" y="2069225"/>
            <a:ext cx="470194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укрепления и тренировки автономной системы
</a:t>
            </a:r>
            <a:endParaRPr lang="en-US" sz="2419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важно для восстановления баланса между симпатическим и парасимпатическим отделами, улучшая общее состояние организма.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необходимыми веществами, поддерживая здоровое функционирование нервной системы и обмен веществ.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тренировки способствуют развитию адаптивных возможностей автономной системы и повышают стрессоустойчивость.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автономной системы в жизни человека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нервная система обеспечивает стабильную работу внутренних органов, помогает адаптироваться к стрессу и способствует восстановлению. Её гармония — залог здоровья и успешного развития подростка.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2026-05-08T23:26:28Z</dcterms:created>
  <dcterms:modified xsi:type="dcterms:W3CDTF">2026-05-08T23:26:28Z</dcterms:modified>
</cp:coreProperties>
</file>