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21. Доли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целое на равные части и читать дроби.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вокруг нас каждый день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легко увидеть в пицце, шоколадке, яблоке, торте и даже на часах. Когда предмет делят поровну, каждая часть становится честной и понятной долей.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целое разделить на 2 равные части, каждая часть станет половиной.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равных частей, тем меньше одна доля. Поэтому сначала важно увидеть целое, а уже потом считать его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разрезала яблоко точно на две одинаковые части. У каждой половинки свой размер, но обе вместе составляют целое яблоко. Так удобно показать, что половина — это 1/2.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куска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торт разделили на два равных куска, каждый из них — половина. Такой пример легко запомнить: одна часть не может быть больше другой, иначе это уже не половина, а просто неровный кусок.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целое делят на 3 равные части, одна из них называется третью.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— это маленькая, но очень важная доля. Две трети уже больше одной трети, потому что частей взяли больше.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целое разделить на 4 равные части, каждая часть будет четвертью.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помогает делить предметы на совсем небольшие части. Она меньше половины и трети, поэтому её легко заметить на круге или пицце.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долю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целого получается половина, треть или четверть.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появляется только тогда, когда все части одинаковые по размеру. Если одна часть больше другой, деление уже нельзя назвать справедливым или точным.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делит круг, полоску или яблоко, важно смотреть не только на количество частей, но и на их одинаковую длину, ширину или площадь.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долей помогают внимательность и аккуратность. Хорошо, если линии деления проведены ровно: тогда можно без сомнений назвать половину, треть или четверть.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доли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Долю записывают дробью. Верхнее число показывает, сколько частей взяли, а нижнее — на сколько равных частей разделили целое.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подписывать дробь прямо на шоколадке, круге или полоске бумаги. Так легче увидеть, откуда берутся записи 1/2, 1/3 и 1/4.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долей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больше трети и четверти, потому что целое разделено на меньшее число частей. Одна такая часть получается заметнее и крупнее на рисунке.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меньше половины, но больше четверти. Если кусочков стало больше, каждая часть уменьшается, и это легко увидеть на пицце или полоске.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самая маленькая из этих долей. Запомнить порядок просто: 1/2 &gt; 1/3 &gt; 1/4, потому что число частей становится больше, а размер одной части меньше.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предметов и фигур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бывает с яблоком, тортом или набором карандашей. Важно смотреть, одинаковы ли части по размеру, потому что только тогда можно назвать их долями без ошибки.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Долю можно увидеть у круга, квадрата, прямоугольника или полоски, если фигуру аккуратно разделили на равные части. Тогда каждая часть честно показывает часть целого, а не случайный кусочек.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проверять линии деления. Если они проведены неровно или части получились разными, рисунок уже не подходит для изучения долей и может запутать даже очень старательного математика.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 жизни класса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классе доли часто встречаются, когда делят листы, конфеты или апельсины. Это помогает каждому получить одинаковую часть и никого не обидеть — почти как по волшебству, только с математикой.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Доли удобны и при счёте времени. 1/2 часа — это 30 минут, а 1/4 часа — 15 минут. Такие примеры показывают, как математика помогает в обычных делах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это доля или нет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определить, можно ли назвать часть предмета долей.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Самая частая ошибка — разделить предмет на кусочки разного размера. Тогда это уже не доли, а просто неудачный рисунок, который лучше сразу исправить.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перепутать половину с целым. Половина выглядит как часть, а целое — как весь предмет, и они совсем не одинаковы.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Иногда считают только количество кусочков и не замечают, что они разные по площади. Здесь помогает внимательный взгляд и проверка каждого деления.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Чтобы не ошибиться, нужно сравнивать части, считать аккуратно и смотреть, ровно ли проведены линии. Доли любят порядок и очень не любят спешку.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изучении долей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долями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часто нужно определить, какая доля показана на рисунке. Для этого считают равные части и смотрят, сколько из них выделено или закрашено.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найти одну часть от предмета или фигуры. Такие задания учат замечать, что целое можно делить на 2, 3 или 4 равные части.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внимательно рассматривать схему и проверять, одинаковы ли части. Тогда ответ получается точным, а картинка становится понятной, как знакомая пицца на перемене.
</a:t>
            </a:r>
            <a:endParaRPr lang="en-US" sz="8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разные деления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пицца может выглядеть по-разному, если её разделить на 2 или на 4 части. В первом случае получаются половины, во втором — четверти.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кусочка не обманывает: важно не то, как он выглядит, а на сколько равных частей разделено целое. Поэтому одна большая часть может быть половиной, а маленькая — четвертью.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нужную долю на рисунке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чтении рисунка с долями.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и справедливость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делят на равные части, всем достаётся честная доля. Это удобно, если нужно разделить яблоко, торт или лист бумаги без споров и обид.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помогают и в играх, и в работе на уроке. Можно поделить время, фишки или угощение так, чтобы каждый получил свою часть по справедливости.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быть аккуратным, терпеливым и внимательным. А ещё они напоминают: математика нужна не только в тетради, но и в обычной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Целое всегда делят на равные части, иначе доля получится неверной. Половина записывается как 1/2, треть — как 1/3, а четверть — как 1/4.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Чем больше частей, тем меньше одна доля. Поэтому важно считать точно, проверять рисунок и помнить главное правило: части должны быть одинаковыми по размеру.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умеете узнавать доли в предметах, фигурах и времени, читать записи 1/2, 1/3 и 1/4 и проверять, равны ли части. Отличная работа, юные математики!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вокруг нас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2026-05-24T11:36:18Z</dcterms:created>
  <dcterms:modified xsi:type="dcterms:W3CDTF">2026-05-24T11:36:18Z</dcterms:modified>
</cp:coreProperties>
</file>