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Крылов: баснописец, который сделал русскую басню классикой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превратил басню в живую и узнаваемую речь.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писал в эпоху, когда литература ценила ясность, пользу и нравственный смысл. Басня стала удобным способом говорить о людях и обществе через аллегорию, а у Крылова она обрела по-настоящему русский голос.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литературная эпоха конца XVIII — первой половины XIX века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 будущего писателя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1769: рождение в Москве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родился в небогатой семье армейского офицера. Ранние годы он провёл в Москве и Твери, где служба семьи постоянно меняла обстановку.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смерти отца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не получил дорогого и систематического образования. Он учился сам: много читал, наблюдал людей и запоминал их привычки, характеры и смешные стороны.
</a:t>
            </a:r>
            <a:endParaRPr lang="en-US" sz="1174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наблюдения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повседневные впечатления, увиденные типы и точные детали позже стали основой его басен. Крылов научился замечать в обычной жизни то, что важно для литературы.
</a:t>
            </a:r>
            <a:endParaRPr lang="en-US" sz="12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занятия и опыты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Крылов служил переписчиком и чиновником, а затем пробовал силы в драматургии, журналистике и сатирической прозе. Эти опыты не сделали его сразу знаменитым.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Крылова к литературной известности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как путь к славе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известность пришла с баснями. В этом жанре он соединил точное наблюдение, юмор и краткость, поэтому его тексты быстро запоминались и становились популярными.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басен Крылова: простота, точность и выразительность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писал так, как говорят в повседневной жизни. Благодаря коротким репликам и естественным интонациям его басни звучат просто и убедительно.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встречаются пословицы, устойчивые выражения и привычные разговорные слова. Это делает басни близкими читателю и легко узнаваемыми.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обороты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фразы из басен стали частью русской речи. Они используются как краткие формулы для описания жизненных ситуаций и человеческих поступков.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строки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Крылова не требует сложного разбора. Смысл раскрывается через ясный диалог, знакомые ситуации и выраженный нравственный вывод.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басни Крылова в школьном чтении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басни часто становятся основой для чтения вслух, пересказа и анализа на уроках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тексты с яркими образами и понятной моралью: они легче запоминаются и чаще встречаются в школьной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9 класс; обобщение по наиболее известным басням Крылова.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басня Крылова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короткая и узнаваемая жизненная ситуация. Читатель сразу понимает, что перед ним обычный конфликт, похожий на реальные человеческие отношения.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персонажи спорят, ошибаются или действуют неразумно. Животные и предметы помогают показать человеческие качества без прямого назидания.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мораль или становится ясным скрытый вывод. Из-за краткости и точности басня быстро читается и легко запоминается.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8424" y="1324100"/>
            <a:ext cx="3742817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басен и человеческие качества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характера Крылов раскрывает через своих персонажей и какой нравственный урок связан с каждой басней.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нравственная ошибка ведёт к неудаче. Крылов показывает, что характер и поведение человека важнее внешнего вида или громких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И.А. Крылова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Крылова на человеческие слабости
</a:t>
            </a:r>
            <a:endParaRPr lang="en-US" sz="3081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смеётся над глупостью, ленью, жадностью, тщеславием и самоуверенностью. Его герои часто сами создают собственные проблемы, а комизм рождается из их ошибок и привычек.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особенно силён, потому что смешная сцена всегда ведёт к серьёзному выводу. Читатель улыбается, но одновременно узнаёт знакомые недостатки людей и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басня Крылова: от ситуации к морали
</a:t>
            </a:r>
            <a:endParaRPr lang="en-US" sz="26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Крылов строит басню: от жизненного наблюдения к ясному нравственному выводу.
</a:t>
            </a:r>
            <a:endParaRPr lang="en-US" sz="14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общественный смысл басен
</a:t>
            </a:r>
            <a:endParaRPr lang="en-US" sz="299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рождались в живой реальности России начала XIX века: служба, чиновники, споры о деле, учеба и повседневные отношения становились для него узнаваемым материалом.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аллегорию писатель мог говорить о недостатках общества, не называя конкретных людей. Животные и предметы заменяли реальные типы поведения и делали сатиру безопасной и точной.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легко считывали намёки на знакомые привычки, конфликты и ошибки. Поэтому басня работала не только как смешной рассказ, но и как общественное наблюдение.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у Крылова всегда связан с жизнью: он показывает, как люди ведут себя в деле, споре и общении, и что происходит, когда здравый смысл уступает слабостям.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басен Крылова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нравственные конфликты у Крылова встречаются особенно часто и легко узнаются школьниками.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темы разлада, лени и самоуверенности: именно они лучше всего отражают повседневный опыт.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басен И. А. Крылова по школьному чтению; значения на диаграмме — условные сравнительные баллы.
</a:t>
            </a:r>
            <a:endParaRPr lang="en-US" sz="15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изучают в школе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ясный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легко читается на уроке: сюжет небольшой, события быстро развиваются, а смысл раскрывается без длинных описаний и сложных объяснений.
</a:t>
            </a:r>
            <a:endParaRPr lang="en-US" sz="1392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басен ученики учатся выразительно читать, пересказывать и объяснять поступки героев, опираясь на точные слова автора и диалоги персонажей.
</a:t>
            </a:r>
            <a:endParaRPr lang="en-US" sz="137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нравственного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удобно обсуждать честность, труд, лесть, жадность и ответственность. Каждый сюжет помогает увидеть, к чему приводит плохой выбор.
</a:t>
            </a:r>
            <a:endParaRPr lang="en-US" sz="1389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классикой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Крылова помогают понять особенности русской литературы XIX века и показывают, как в художественном тексте соединяются сатира, язык и мораль.
</a:t>
            </a:r>
            <a:endParaRPr lang="en-US" sz="12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басен Крылова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Крылова давно вышли за пределы книг и стали частью повседневной речи. Ими называют работу без результата, равнодушие к советам, распри в коллективе и несправедливость сильного.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удобны тем, что в нескольких словах передают целую жизненную ситуацию. Поэтому их помнят не только как цитаты из литературы, но и как точные формулы опыта.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репутация Крылова связана с умением просто и ясно выражать сложную мысль. Он показал, что краткая фраза может быть мудрой, острой и очень выразительной.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Крылова и его литературная репутация
</a:t>
            </a:r>
            <a:endParaRPr lang="en-US" sz="2697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в Крылове спокойствие, наблюдательность и мягкую иронию. Он умел слушать людей, замечать смешное в обычной жизни и говорить без лишней торопливости.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был известен не только как автор басен, но и как собеседник с точными, запоминающимися замечаниями. Его уважали за независимость суждений и здравый взгляд на вещи.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9031" y="1324100"/>
            <a:ext cx="3961603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басни и их нравственный смысл
</a:t>
            </a:r>
            <a:endParaRPr lang="en-US" sz="3034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баснях Крылова поступки героев связаны с нравственной ошибкой и её последствиями.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нравственная ошибка ведёт к комическому или печальному результату, а мораль формулируется коротко и запоминается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Крылов. Басни; школьный литературный разбор
</a:t>
            </a:r>
            <a:endParaRPr lang="en-US" sz="15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 басен легко превращаются в рисунки и спектакли, потому что персонажи и конфликт понятны с первого взгляда. Поэтому цитаты и визуальные образы вместе поддерживают интерес к его творчеству.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в культуре, памятниках и иллюстрациях
</a:t>
            </a:r>
            <a:endParaRPr lang="en-US" sz="275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Крылова хорошо узнаваем в культуре: его имя связано с памятниками, школьными изданиями, иллюстрациями и театральными постановками. Он стал частью не только литературы, но и городской памяти.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известных памятников писателю находится в Летнем саду в Санкт-Петербурге. Такие памятники помогают увидеть Крылова как живую историческую личность, а не только автора учебника.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остаются актуальными
</a:t>
            </a:r>
            <a:endParaRPr lang="en-US" sz="28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Крылова легко соотносятся с учёбой, общением в классе и повседневными спорами, поэтому их смысл понятен и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остаются актуальными, потому что показывают не модные обстоятельства, а устойчивые человеческие привычки и 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школьных жизненных ситуаций с сюжетами басен И. А. Крылова; значения на диаграмме — условные сравнительные баллы.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сделал басню по-настоящему русским жанром: в его текстах сатирическая мысль звучит через живую разговорную речь, понятную и близкую читателю разных возрастов.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Крылова в русскую литературу
</a:t>
            </a:r>
            <a:endParaRPr lang="en-US" sz="2838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доказал, что короткое произведение может быть глубоким и точным. В нескольких строках Крылов умел показать характер, конфликт и ясный нравственный итог.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басни повлияли на русскую речь: многие строки стали крылатыми выражениями и до сих пор помогают кратко и метко говорить о жизненных ситуациях.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Крылов занимает прочное место в литературном каноне: его творчество соединяет народный язык, сатиру и нравственный урок в едином художественном целом.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Крылов: мудрость, которую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научил читателей видеть характер человека в коротком сюжете и точной детали. Его басни помогают понимать людей, ценить труд, избегать лести и помнить силу ясного слова.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2026-05-23T04:13:00Z</dcterms:created>
  <dcterms:modified xsi:type="dcterms:W3CDTF">2026-05-23T04:13:00Z</dcterms:modified>
</cp:coreProperties>
</file>