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выражения: основа вычислений в алгебре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 помогают вычислять точно и по правилам.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 встречаем числовые выражения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магазине, на уроке и дома мы постоянно считаем: стоимость, время, расстояние, количество предметов. Короткая запись выражения помогает быстро понять условие задачи и получить ответ без лишних слов.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числовое выражение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могут встречаться натуральные, целые и дробные числа. Именно они образуют «материал» для вычислений и показывают, с какими величинами мы работаем в задаче.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+, −, × и: указывают, какое действие нужно выполнить между числами. От выбранного знака зависит способ вычисления и конечный результат выражения.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задают порядок действий и помогают выделить часть выражения, которую нужно вычислить раньше остальных. Благодаря им запись становится точной и однозначной.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931624"/>
            <a:ext cx="3856200" cy="78825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арифметические действия и их обозначения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называются действия, какие знаки им соответствуют и какой результат получается в простых примерах.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действия определяет, как именно выполняется вычисление; без знания обозначений невозможно правильно читать выражение.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арифметики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возрастает сложность выражений при увеличении числа действий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запись, тем внимательнее нужно следить за порядком вычислений и промежуточными результатами.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операций увеличивает число шагов проверки; скобки особенно усиливают сложность вычисления.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«Числовые выражения»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выполнения действий в выражениях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есть скобки, именно они задают первый шаг вычисления. Сначала находят все группы в скобках и вычисляют их значение полностью.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умножение и 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скобки уже раскрыты, выполняют умножение и деление. Если таких действий несколько, их считают слева направо, не меняя порядок записи.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сложение и вычитание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действий второго уровня переходят к сложению и вычитанию. Эти действия тоже выполняют последовательно слева направо, чтобы получить единственный ответ.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набор чисел может дать разные результаты, если нарушить порядок вычислений. Поэтому правила помогают избежать ошибок и сделать ответ однозначным.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числового выражения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по правилам порядка действий из школьного курса математики.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меняют результат вычисления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пример — два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доске записаны почти одинаковые выражения: 6+2×3 и (6+2)×3. В первом случае сначала умножают, а во втором — сначала складывают. Поэтому получаются разные результаты: 12 и 24.
</a:t>
            </a:r>
            <a:endParaRPr lang="en-US" sz="1437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 важнее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словно выделяют команду для вычисления: сначала сделай это, а потом всё остальное. Стоит переставить их, и выражение начинает «считать» уже по-новому, хотя числа остаются теми же.
</a:t>
            </a:r>
            <a:endParaRPr lang="en-US" sz="13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значение числового выражения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числового выражения — это число, которое получается после выполнения всех действий по правилам. Пока вычисления не завершены, выражение ещё не имеет окончательного результата.
</a:t>
            </a:r>
            <a:endParaRPr lang="en-US" sz="1141" dirty="0"/>
          </a:p>
        </p:txBody>
      </p:sp>
      <p:sp>
        <p:nvSpPr>
          <p:cNvPr id="10" name="Text 3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числа — разные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чисел может быть одним и тем же, но выражения при этом разными. Например, 15−3×2 и (15−3)×2 дают разные значения, потому что меняется порядок действий.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значение, нужно не угадывать, а последовательно выполнять действия. Тогда можно уверенно проверить себя и понять, почему именно такой результат получился.
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двух выражений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начинать после полного вычисления каждого выражения, иначе легко перепутать влияние скобок и действий.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значениях показывает: внешний вид записи не гарантирует одинаковый ответ — решает порядок вычислений.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«Сравнение выражений»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 выражениях как шаг к алгебре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21652" y="1871475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алгеброй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записи готовят к работе с формулами и уравнениями. Ученик учится видеть не только ответ, но и зависимость результата от выбранного числа, что важно в 7 классе.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40891" y="1871475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вместо буквы подставить число, выражение становится вычисляемым по обычным правилам. Например, при x=4 выражение 3x−2 читают как 3·4−2 и находят его значение.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0125" y="1871450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в 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 выражении обозначает число, которое пока неизвестно или может меняться. Так удобнее записывать общие правила и переходить от конкретных вычислений к более гибким алгебраическим моделям.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вычислении выражений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сопоставлены распространённые ошибки и правильные действия при вычислении выражений.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самими вычислениями, а с невниманием к порядку действий, скобкам и записи промежуточных результатов.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вычислений и контроль ответа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промежуточных шагов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длинных выражениях полезно сравнивать каждый промежуточный результат с исходной записью. Это уменьшает риск пропустить действие, перепутать знак или нарушить порядок вычислений.
</a:t>
            </a:r>
            <a:endParaRPr lang="en-US" sz="1083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обратным действием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можно проверить вычитанием, умножение — делением, а вычитание — сложением. Такой способ помогает быстро заметить неверный ответ и понять, на каком шаге возникла ошибка.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запись выражения и ответов делает вычисления понятнее. Если знаки стоят верно, а шаги оформлены последовательно, легче проверить себя и исправить неточность без лишних ошибок.
</a:t>
            </a:r>
            <a:endParaRPr lang="en-US" sz="11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возникают ошибки в выражениях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появляются там, где нужно удерживать в памяти сразу несколько правил и не потерять знак действия.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ошибок связаны со скобками и порядком действий, поэтому именно этим навыкам нужно уделять больше времени при тренировке.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практики по теме «Числовые выражения»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 в реальных ситуациях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скидки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расчёте цены выражения помогают быстро узнать стоимость покупки или размер скидки. Например, 250−30 показывает уменьшение цены, а 4×25 — общую сумму за несколько одинаковых товаров.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удобно использовать для определения времени, длины пути и скорости счета предметов. Запись 60:3 помогает найти результат деления, когда величину нужно распределить поровну.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предметами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магазин, часы и линейка показывают, что математика нужна не только на уроке. Числовые выражения помогают описывать измерения, покупки и простые бытовые расчёты.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выражение по условию задачи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перевести текст задачи в математическую запись и получить проверяемый ответ.
</a:t>
            </a:r>
            <a:endParaRPr lang="en-US" sz="10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числовых выражений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оба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значения каждого выражения отдельно. Без этого сравнение будет неточным, потому что сами записи могут выглядеть по-разному, хотя результат окажется одинаковым или, наоборот, различным.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знак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используют знаки =, &lt; или &gt;. Они показывают, равны ли значения, меньше ли одно другого или больше. Такой способ помогает оформлять ответ кратко и правильно.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 по результату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 9+6=15, а 20−3=17, то первое выражение меньше второго. Сравнение выражений тренирует внимательность и часто встречается в упражнениях и проверочных работах.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вычисление выражений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примеры помогают повторить устный счёт и вспомнить порядок действий в выражениях со скобками.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задания удобно использовать для самопроверки: они быстро показывают, насколько уверенно ученик считает и соблюдает порядок действий.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упражнения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6626" y="1385920"/>
            <a:ext cx="246300" cy="246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7414" y="2580703"/>
            <a:ext cx="184725" cy="246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487" y="3786602"/>
            <a:ext cx="252040" cy="2240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читать и вычислять числовые выражения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58526" y="1385920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выражений учит замечать знаки и не терять важные детали. Это развивает внимательность и помогает избегать случайных ошибок в вычислениях и записи ответа.
</a:t>
            </a:r>
            <a:endParaRPr lang="en-US" sz="999" dirty="0"/>
          </a:p>
        </p:txBody>
      </p:sp>
      <p:sp>
        <p:nvSpPr>
          <p:cNvPr id="11" name="Text 3"/>
          <p:cNvSpPr txBox="1"/>
          <p:nvPr/>
        </p:nvSpPr>
        <p:spPr>
          <a:xfrm>
            <a:off x="2158526" y="2580686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навык в предметах
</a:t>
            </a:r>
            <a:pPr algn="l" indent="0" marL="0">
              <a:lnSpc>
                <a:spcPct val="115000"/>
              </a:lnSpc>
              <a:buNone/>
            </a:pPr>
            <a:r>
              <a:rPr lang="en-US" sz="2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умения нужны не только в математике, но и в информатике, где важно строго следовать инструкции. Аккуратные вычисления помогают работать увереннее и быстрее.
</a:t>
            </a:r>
            <a:endParaRPr lang="en-US" sz="962" dirty="0"/>
          </a:p>
        </p:txBody>
      </p:sp>
      <p:sp>
        <p:nvSpPr>
          <p:cNvPr id="12" name="Text 4"/>
          <p:cNvSpPr txBox="1"/>
          <p:nvPr/>
        </p:nvSpPr>
        <p:spPr>
          <a:xfrm>
            <a:off x="2158526" y="3775459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алгебре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уверенно работает с числовыми выражениями, ему легче понять формулы, буквенные записи и уравнения. Это делает изучение алгебры более понятным и последовательным.
</a:t>
            </a:r>
            <a:endParaRPr lang="en-US" sz="9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 — язык точных вычислений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 помогают записывать и выполнять вычисления точно и понятно. Если соблюдать порядок действий, внимательно работать со скобками и проверять ответ, математика становится надёжнее и проще.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2026-05-29T21:00:22Z</dcterms:created>
  <dcterms:modified xsi:type="dcterms:W3CDTF">2026-05-29T21:00:22Z</dcterms:modified>
</cp:coreProperties>
</file>