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темы: неполное доминирование, генотип, фенотип, анализирующее скрещивание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основы неполного доминирования, генотипа, фенотипа и анализирующего скрещивания для понимания наследственности.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генетики: путь к пониманию наследственности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Грегор Мендель описал законы наследования на примере гороха. Позже выявили явления, выходящие за классические рамки, такие как неполное доминирование, что обогатило науку.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доминирование: что это и как проявляется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 — когда гетерозиготы показывают промежуточный фенотип между родительскими признаками, не доминируя полностью ни один аллель.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Отличается от полного доминирования тем, что пары аллелей влияют совместно, создавая смешанный внешний признак, а не преобладающий.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у растений с красными и белыми цветами гетерозиготы имеют розовые цветки — яркий пример промежуточного наследования.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цветов ночной красавицы (Mirabilis jalapa)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скрещивании красных (RR) и белых (WW) цветов у ночной красавицы в первом поколении рождаются розовые цветы (RW), что подтверждает неполное доминирование.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иллюстрирует равное влияние обоих аллелей на окраску, приводя к фенотипу, который не повторяет полностью ни один из родительских.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 его роль в наследственности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— совокупность всех аллелей, формирующих наследственный набор организма, определяет потенциал развития признаков и свойств.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сочетания аллелей одного гена создают разнообразие вариантов проявления признаков, влияя на биологические и физиологические особенности.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контролирует производство белков и ферментов, необходимые для функционирования и приспособления организма.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генотипа помогает понять причины генетических заболеваний и использовать эти знания в селекции.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Фенотип: отражение генетической информации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— это видимые и невидимые признаки организма: цвет, форма, поведение, которые возникают под влиянием генотипа и среды.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условия, такие как температура и освещение, существенно влияют на выраженность признаков, изменяя фенотипическую картину.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фенотип — результат взаимодействия наследственных данных и окружающей среды, формирующий уникальные особенности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генотипа и фенотипа: примеры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 его потенциал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задаёт возможные варианты развития признаков, но не всегда сразу проявляется в фенотипе. Например, у растений с одинаковым цветом цветков генотипы могут различаться по аллелям.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и его проявление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отражает реально видимые признаки, которые зависят от генотипа и условий окружающей среды, что объясняет разнообразие внутри одного вида.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генотипы и фенотипы при неполном доминировании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первом поколении все гибриды имеют промежуточный фенотип розовых цветов, а во втором появляются все три варианта окраски.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фенотипов подчеркивает закономерность наследования неполного доминирования с промежуточным проявлением аллелей.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генетике, школа, 2024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основы неполного доминирования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 у гетерозигот вырабатывает белок или пигмент в меньших количествах, чем у гомозигот, что формирует промежуточный признак.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результате, количество продукта доминантного гена не полностью подавляет рецессивный, формируя смешанный фенотип.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механизм объясняет, почему гетерозиготы демонстрируют промежуточный уровень активности гена и соответствующий фенотип.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примеры неполного доминирования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животных, например, у некоторых собак и кошек сочетается черный и белый окрас, давая серый или дымчатый оттенок шерсти.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плодов баклажанов также иногда наследуется по принципу неполного доминирования, создавая разнообразие оттенков.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растительном мире форма плодов томатов может проявляться как промежуточная между родительскими сортами.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 важность неполного доминирования в природе для создания разнообразия и адаптации.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Анализирующее скрещивание представляет собой скрещивание организма с неизвестным генотипом с особью, гомозиготной по рецессивному признаку. Это помогает определить точный генотип проверяемой особи.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потомства позволят сделать вывод, является ли первый организм гомозиготой или гетерозиготой по конкретному признаку, что важно для точного изучения наследственности.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Анализирующее скрещивание: понятие и цель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этапов анализирующего скрещивания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анализа генотипа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705" y="2400298"/>
            <a:ext cx="3940262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доминирования: полное, неполное, кодоминирование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особенности проявления разных видов доминирования на примерах и выраженность признаков у гетерозигот.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доминирования определяет наследуемый фенотип и влияет на внешний вид потомства.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анализирующего скрещивания в генетике и селекции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Анализирующее скрещивание выявляет скрытые рецессивные аллели, что важно для правильной оценки генотипа организмов и установления генетических особенностей.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помогает селекционерам выбирать особей с желаемыми признаками, улучшая качество новых сортов растений и пород животных.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анализирующее скрещивание используется для прогнозирования риска наследственных заболеваний и в лабораторных генетических исследованиях.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анализирующего скрещивания на гвоздиках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Розовая гвоздика с генотипом RW была скрещена с белой гомозиготой WW. Потомство включало розовые и белые цветки, что свидетельствует о гетерозиготности исходной особи.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эксперимент подтвердил, что анализирующее скрещивание эффективно выявляет генотипы и позволяет прогнозировать наследуемые признаки у растений.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изучения неполного доминирования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используют знания о неполном доминировании для создания растений с новыми оттенками окраски и улучшенными качествами.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животноводстве эти знания помогают выводить породы с оптимальными внешними и физиологическими характеристиками для нужд человека.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понимание механизма неполного доминирования позволяет прогнозировать возможность проявления наследственных заболеваний у детей.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способствует разработке эффективных методов диагностики, профилактики и целенаправленной терапии наследственных патологий.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неполным доминированием и кодоминированием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неполном доминировании гетерозиготный организм проявляет промежуточный признак, отличающийся от обоих гомозигот.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Кодоминирование характеризуется одновременным и равнозначным проявлением признаков обоих аллелей, например, у группы крови AB присутствуют оба антигена.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растительном и животном мире эти формы наследования обеспечивают разнообразие фенотипических вариантов и усложняют прогноз наследования.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распределение фенотипов при скрещивании гетерозигот RW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классическое распределение 1:2:1 фенотипов в поколении F2, что подтверждает модель неполного доминирования.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гетерозиготного промежуточного фенотипа обусловлено сочетанием аллелей и служит доказательством природы неполного доминирования.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классических генетических экспериментов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 и их влияние на фенотип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условия, такие как температура и освещение, могут значительно изменять выраженность генетически заложенных признаков.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цвет гортензии меняется в зависимости от кислотности почвы, а интенсивность окраса меха у животных зависит от температуры окружения.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фенотип является результатом сложного взаимодействия генов и фактора окружающей среды, влияющего на развитие признаков.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344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неполного доминирования и генетических методов
</a:t>
            </a:r>
            <a:endParaRPr lang="en-US" sz="4344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неполного доминирования и использования анализирующего скрещивания расширяет знания наследственности, что важно для биологии, медицины и селекции новых организмов.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2026-05-08T04:11:34Z</dcterms:created>
  <dcterms:modified xsi:type="dcterms:W3CDTF">2026-05-08T04:11:34Z</dcterms:modified>
</cp:coreProperties>
</file>